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06" r:id="rId3"/>
    <p:sldId id="274" r:id="rId4"/>
    <p:sldId id="262" r:id="rId5"/>
    <p:sldId id="259" r:id="rId6"/>
    <p:sldId id="265" r:id="rId7"/>
    <p:sldId id="266" r:id="rId8"/>
    <p:sldId id="275" r:id="rId9"/>
    <p:sldId id="276" r:id="rId10"/>
    <p:sldId id="277" r:id="rId11"/>
    <p:sldId id="280" r:id="rId12"/>
    <p:sldId id="284" r:id="rId13"/>
    <p:sldId id="278" r:id="rId14"/>
    <p:sldId id="279" r:id="rId15"/>
    <p:sldId id="283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quín Gutiérrez" initials="JG" lastIdx="1" clrIdx="0">
    <p:extLst>
      <p:ext uri="{19B8F6BF-5375-455C-9EA6-DF929625EA0E}">
        <p15:presenceInfo xmlns:p15="http://schemas.microsoft.com/office/powerpoint/2012/main" userId="Joaquín Gutiér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DEDE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1321" autoAdjust="0"/>
  </p:normalViewPr>
  <p:slideViewPr>
    <p:cSldViewPr snapToGrid="0">
      <p:cViewPr varScale="1">
        <p:scale>
          <a:sx n="60" d="100"/>
          <a:sy n="60" d="100"/>
        </p:scale>
        <p:origin x="67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5455B-8B67-4271-89D9-10E16EC017C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507E2-3AFA-44DE-9D33-12E280B258F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16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920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55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738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097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7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96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15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719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389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528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4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07E2-3AFA-44DE-9D33-12E280B258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37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B3D60-6147-4E13-B5A4-C0F61F5FF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5282BF-2534-46B9-B88B-1B43D7706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530AC5-B0FC-4BED-ADD3-0A25F3AE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87FEC5-EC3E-4941-81B0-AFE2B5EC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8FD36-6A13-4DDC-9B86-DDE3BA4D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37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0D619-C18C-4AEB-8201-A8DDD9BC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4BE033-5F48-4F82-A534-34C8EFB29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B0DD8E-2579-41D1-BAA4-290C1A75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AF6922-12AA-4679-AEC4-E9DA4EDE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9A1E70-E2C9-4548-BE5F-3E9EA42B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63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CC88B1-CB41-4B60-A4E6-A888B1D6A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E14DAC-9622-4C53-80A2-957891FD5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80B983-C1E6-40E3-9ADE-3218E1BE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D62BBE-240C-429C-A78C-328FE8FF2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352403-790B-4DF7-82E0-10E7ECF5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03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0FD7A-945A-416B-B232-D8BB16C3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94020-5826-4001-B89D-6237BF1D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C09371-DA57-4834-A685-8FAA6F33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0A15FF-85E8-49C1-8C99-9B47B13B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FCABC0-D916-4AB4-9B1A-D3323BC5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11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562BE-14FE-4904-8E2D-6DDB8AA9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C789C3-36E9-48EC-AF32-0C2633981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5B6BC-3AA5-4E58-9A7A-4A7605BF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C06AF1-93FC-4E70-94CB-847C5D5D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F804B9-FC40-41EB-831B-7FD20108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9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FB5DB-6FAD-4CE2-9344-B28E8B79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42A09D-C8E7-4B47-947A-373B295FD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2B96F7-93AA-42BB-B114-1C428C29B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81EBC0-79A6-462A-957E-DD44CA2A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53FD8E-43AF-44C6-8B30-6EA1C552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FEDBE1-3F32-4842-AB03-85BD2787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47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989EE-7EE6-46A9-9EE0-BA5654B8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E82DC0-CCBF-4166-9181-434A5DB6A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2A5EEB-4F9D-42F9-94DC-59BE791DF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09822C-6AB4-4CBF-905A-62994D541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E243C3-1C69-4D8B-A178-E9656E4A4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17D136-9861-4C62-8F23-3EC267B3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AEA9F5-29C0-4F61-BF38-BA993DF6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208250-627D-4EF9-8EA4-C7E792F0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81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5C095-1131-4C94-BDF9-5670581D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F17133-CA40-4080-BB37-4B447E7E8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FEEC8A-885B-4A15-A63C-B015D7DE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23088D-E968-4F49-87CE-E7BF7E7D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2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4AA091B-9C01-4141-962F-4E02A81B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F4201-91DE-4F43-BA66-FCEE7A94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40E867-A1F5-4DA8-8B8C-8CA303CD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56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13A79-4077-415E-91FF-CC112BC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04E416-B235-462F-83F3-57C8E2AF7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11A071-B570-4178-AEA7-FF7C2DB67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924281-2DF8-47FA-95F2-8B786B37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C2E0C6-2FFB-4B74-BB01-6FD2C249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E5B983-C27F-4187-BBF3-9030F0AE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04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4FDDA-B126-4A58-A9B9-6B081B59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8DD0888-C580-4BC8-9A05-16791B1F4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B11EAB-46C3-4D26-B83D-9EB83097B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19B051-4EE4-4269-B77C-DA1CFCCA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FDF215-48FB-44C0-A51B-22BD7375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A255AC-DCBD-40E9-8484-9FED13A4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33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F86849F-EEF7-43EC-828C-E591901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30B090-756B-45AA-941B-D99E08A5F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A22C22-2D85-4B74-BF10-5BD5ABB0C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082FA-2E4F-4DA8-A4B7-BBE7AAE536AE}" type="datetimeFigureOut">
              <a:rPr lang="en-GB" smtClean="0"/>
              <a:t>15/01/2021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638D84-43BF-4195-B263-B7751E2AA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9AA6D1-4CFE-4A57-8C83-E28BAFB92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C3DAB-0A9A-4BCD-AF27-20F0195DE0F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24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www.digikey.es/product-detail/es/weidm-ller/1278010000/281-7114-ND/4010303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hyperlink" Target="https://www.digikey.es/product-detail/es/3m/3801-37-100/3M157897-5-ND/9478717" TargetMode="External"/><Relationship Id="rId4" Type="http://schemas.openxmlformats.org/officeDocument/2006/relationships/hyperlink" Target="https://www.digikey.es/product-detail/es/cnc-tech/400M0-37-1-004S/LMM37H-ND/6176023" TargetMode="External"/><Relationship Id="rId9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6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tensility-international-corp/30-00395/T1293-5-ND/5270273" TargetMode="External"/><Relationship Id="rId5" Type="http://schemas.openxmlformats.org/officeDocument/2006/relationships/hyperlink" Target="https://www.digikey.es/product-detail/es/phoenix-contact/1757019/277-1011-ND/260379" TargetMode="External"/><Relationship Id="rId4" Type="http://schemas.openxmlformats.org/officeDocument/2006/relationships/hyperlink" Target="https://www.digikey.es/product-detail/es/phoenix-contact/1754449/277-1000-ND/260368" TargetMode="Externa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es.rs-online.com/web/p/bloques-terminales-sin-fusible/0171663/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hyperlink" Target="https://www.digikey.es/product-detail/es/tensility-international-corp/30-00395/T1293-5-ND/5270273" TargetMode="External"/><Relationship Id="rId4" Type="http://schemas.openxmlformats.org/officeDocument/2006/relationships/hyperlink" Target="https://www.digikey.es/product-detail/es/phoenix-contact/1757019/277-1011-ND/260379" TargetMode="Externa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es.rs-online.com/web/p/bloques-terminales-sin-fusible/0171663/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hyperlink" Target="https://www.digikey.es/product-detail/es/76812.R8.01/C76812B-50-ND/5452557/?itemSeq=321193382" TargetMode="External"/><Relationship Id="rId4" Type="http://schemas.openxmlformats.org/officeDocument/2006/relationships/hyperlink" Target="https://www.digikey.es/product-detail/es/phoenix-contact/1757019/277-1011-ND/260379" TargetMode="External"/><Relationship Id="rId9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1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76812.R8.01/C76812B-50-ND/5452557/?itemSeq=321193382" TargetMode="External"/><Relationship Id="rId5" Type="http://schemas.openxmlformats.org/officeDocument/2006/relationships/hyperlink" Target="https://www.digikey.es/product-detail/es/phoenix-contact/1757019/277-1011-ND/260379" TargetMode="External"/><Relationship Id="rId4" Type="http://schemas.openxmlformats.org/officeDocument/2006/relationships/hyperlink" Target="https://es.rs-online.com/web/p/bloques-terminales-para-pcb/1767721/" TargetMode="External"/><Relationship Id="rId9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2.jpeg"/><Relationship Id="rId7" Type="http://schemas.openxmlformats.org/officeDocument/2006/relationships/hyperlink" Target="https://www.digikey.es/product-detail/es/3m/8132-06-100/3M156579-10-ND/78099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phoenix-contact/1803617/277-1165-ND/260533" TargetMode="External"/><Relationship Id="rId5" Type="http://schemas.openxmlformats.org/officeDocument/2006/relationships/hyperlink" Target="https://www.digikey.com/product-detail/en/weidm-ller/1610180000/281-1057-ND/263662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key.es/product-detail/es/general-cable-carol-brand/C1321.21.01/C1321B-50-ND/5126285" TargetMode="External"/><Relationship Id="rId3" Type="http://schemas.openxmlformats.org/officeDocument/2006/relationships/image" Target="../media/image36.jpeg"/><Relationship Id="rId7" Type="http://schemas.openxmlformats.org/officeDocument/2006/relationships/hyperlink" Target="https://www.digikey.com/product-detail/en/phoenix-contact/1828294/277-8840-ND/360575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phoenix-contact/1766932/277-6575-ND/2515014" TargetMode="External"/><Relationship Id="rId5" Type="http://schemas.openxmlformats.org/officeDocument/2006/relationships/image" Target="../media/image38.emf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jpeg"/><Relationship Id="rId7" Type="http://schemas.openxmlformats.org/officeDocument/2006/relationships/hyperlink" Target="https://www.digikey.es/product-detail/es/general-cable-carol-brand/C1321.21.01/C1321B-50-ND/512628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phoenix-contact/1827583/277-6460-ND/2528694" TargetMode="External"/><Relationship Id="rId5" Type="http://schemas.openxmlformats.org/officeDocument/2006/relationships/hyperlink" Target="https://www.phoenixcontact.com/online/portal/es?uri=pxc-oc-itemdetail:pid=1737796&amp;library=eses&amp;tab=1" TargetMode="External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es.rs-online.com/web/p/products/1787282/" TargetMode="External"/><Relationship Id="rId7" Type="http://schemas.openxmlformats.org/officeDocument/2006/relationships/hyperlink" Target="https://www.digikey.es/product-detail/es/te-connectivity-amp-connectors/62852-1/A27760CT-ND/45684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te-connectivity-amp-connectors/42068/A24745CT-ND/456662" TargetMode="External"/><Relationship Id="rId5" Type="http://schemas.openxmlformats.org/officeDocument/2006/relationships/hyperlink" Target="https://es.rs-online.com/web/p/products/8046714/" TargetMode="External"/><Relationship Id="rId4" Type="http://schemas.openxmlformats.org/officeDocument/2006/relationships/hyperlink" Target="https://es.rs-online.com/web/p/products/1225201/" TargetMode="External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es/product-detail/es/3m/3801-09-100/3M157987-25-ND/9479159" TargetMode="External"/><Relationship Id="rId7" Type="http://schemas.openxmlformats.org/officeDocument/2006/relationships/image" Target="../media/image9.jpg"/><Relationship Id="rId2" Type="http://schemas.openxmlformats.org/officeDocument/2006/relationships/hyperlink" Target="https://www.digikey.es/product-detail/es/cnc-tech/400M0-09-1-004S/LMM09H-ND/617601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es/product-detail/es/3m/3801-25-100/3M157947-25-ND/9478961" TargetMode="External"/><Relationship Id="rId7" Type="http://schemas.openxmlformats.org/officeDocument/2006/relationships/image" Target="../media/image12.jpeg"/><Relationship Id="rId2" Type="http://schemas.openxmlformats.org/officeDocument/2006/relationships/hyperlink" Target="https://www.digikey.es/product-detail/es/cnc-tech/400M0-25-1-004S/LMM25H-ND/617601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4.png"/><Relationship Id="rId7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3m/3801-09-100/3M157987-25-ND/9479159" TargetMode="External"/><Relationship Id="rId5" Type="http://schemas.openxmlformats.org/officeDocument/2006/relationships/hyperlink" Target="https://www.digikey.es/product-detail/es/cnc-tech/400M0-09-1-004S/LMM09H-ND/6176011" TargetMode="External"/><Relationship Id="rId4" Type="http://schemas.openxmlformats.org/officeDocument/2006/relationships/hyperlink" Target="https://www.digikey.es/product-detail/es/phoenix-contact/1754601/277-1008-ND/260376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6.png"/><Relationship Id="rId7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3m/3801-09-100/3M157987-25-ND/9479159" TargetMode="External"/><Relationship Id="rId5" Type="http://schemas.openxmlformats.org/officeDocument/2006/relationships/hyperlink" Target="https://www.digikey.es/product-detail/es/cnc-tech/400M0-09-1-004S/LMM09H-ND/6176011" TargetMode="External"/><Relationship Id="rId4" Type="http://schemas.openxmlformats.org/officeDocument/2006/relationships/hyperlink" Target="https://www.digikey.es/product-detail/es/weidm-ller/1615700000/281-1058-ND/26366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key.es/product-detail/es/3m/3801-25-100/3M157947-25-ND/9478961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17.emf"/><Relationship Id="rId7" Type="http://schemas.openxmlformats.org/officeDocument/2006/relationships/hyperlink" Target="https://www.digikey.es/product-detail/es/phoenix-contact/1757019/277-1011-ND/260379" TargetMode="External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cnc-tech/400M0-25-1-004S/LMM25H-ND/6176017" TargetMode="External"/><Relationship Id="rId11" Type="http://schemas.openxmlformats.org/officeDocument/2006/relationships/image" Target="../media/image10.jpeg"/><Relationship Id="rId5" Type="http://schemas.openxmlformats.org/officeDocument/2006/relationships/hyperlink" Target="https://www.onlinecomponents.com/weidmuller/1620300000-12755157.html" TargetMode="External"/><Relationship Id="rId10" Type="http://schemas.openxmlformats.org/officeDocument/2006/relationships/image" Target="../media/image7.jpeg"/><Relationship Id="rId4" Type="http://schemas.openxmlformats.org/officeDocument/2006/relationships/hyperlink" Target="https://www.digikey.com/product-detail/en/weidm-ller/1620300000/1620300000-ND/488799" TargetMode="External"/><Relationship Id="rId9" Type="http://schemas.openxmlformats.org/officeDocument/2006/relationships/hyperlink" Target="https://www.digikey.es/product-detail/es/tensility-international-corp/30-00395/T1293-5-ND/5270273" TargetMode="External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es/product-detail/es/3m/3801-25-100/3M157947-25-ND/9478961" TargetMode="External"/><Relationship Id="rId5" Type="http://schemas.openxmlformats.org/officeDocument/2006/relationships/hyperlink" Target="https://www.digikey.es/product-detail/es/cnc-tech/400M0-25-1-004S/LMM25H-ND/6176017" TargetMode="External"/><Relationship Id="rId4" Type="http://schemas.openxmlformats.org/officeDocument/2006/relationships/hyperlink" Target="https://www.omnical.co/products/weidmuller/1620360000/293620727?locale=eu" TargetMode="External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06872-A315-4B48-85A7-5C62711CF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TB </a:t>
            </a:r>
            <a:r>
              <a:rPr lang="en-GB" dirty="0" err="1"/>
              <a:t>Cableado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AC9682-C6D8-413C-ACF3-15C60AE6D1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Cables de </a:t>
            </a:r>
            <a:r>
              <a:rPr lang="en-GB" dirty="0" err="1"/>
              <a:t>sacrificio</a:t>
            </a:r>
            <a:r>
              <a:rPr lang="en-GB" dirty="0"/>
              <a:t> CCU SoC: Panel-CCU</a:t>
            </a:r>
          </a:p>
        </p:txBody>
      </p:sp>
    </p:spTree>
    <p:extLst>
      <p:ext uri="{BB962C8B-B14F-4D97-AF65-F5344CB8AC3E}">
        <p14:creationId xmlns:p14="http://schemas.microsoft.com/office/powerpoint/2010/main" val="367177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406973" y="4739686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64557" y="4715502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3"/>
              </a:rPr>
              <a:t>https://www.digikey.es/product-detail/es/weidm-ller/1278010000/281-7114-ND/4010303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solidFill>
                  <a:srgbClr val="0563C1"/>
                </a:solidFill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https://www.digikey.es/product-detail/es/cnc-tech/400M0-37-1-004S/LMM37H-ND/6176023</a:t>
            </a:r>
            <a:r>
              <a:rPr lang="en-GB" sz="1200" dirty="0"/>
              <a:t> </a:t>
            </a:r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5"/>
              </a:rPr>
              <a:t>https://www.digikey.es/product-detail/es/3m/3801-37-100/3M157897-5-ND/9478717</a:t>
            </a:r>
            <a:endParaRPr lang="en-GB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Quitar los cables de los pines no utilizados.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al conector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21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DB37 - X6_SOC y X107_SOC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24054"/>
              </p:ext>
            </p:extLst>
          </p:nvPr>
        </p:nvGraphicFramePr>
        <p:xfrm>
          <a:off x="5022960" y="871440"/>
          <a:ext cx="6752480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32 terminales, 2 filas de 16 posiciones, paso 3.5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DB37,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Plano, 37 conductores, AWG 26, paso 1.27 mm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2325580" y="4541890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595" y="4879384"/>
            <a:ext cx="1003466" cy="1003466"/>
          </a:xfrm>
          <a:prstGeom prst="snip2DiagRect">
            <a:avLst>
              <a:gd name="adj1" fmla="val 0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65F53E5C-140F-4722-9603-0C87ABC919AD}"/>
              </a:ext>
            </a:extLst>
          </p:cNvPr>
          <p:cNvCxnSpPr>
            <a:cxnSpLocks/>
          </p:cNvCxnSpPr>
          <p:nvPr/>
        </p:nvCxnSpPr>
        <p:spPr>
          <a:xfrm>
            <a:off x="3343659" y="801074"/>
            <a:ext cx="120898" cy="222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E7AD60F-C7D8-403B-9330-72AA5A2E0570}"/>
              </a:ext>
            </a:extLst>
          </p:cNvPr>
          <p:cNvSpPr txBox="1"/>
          <p:nvPr/>
        </p:nvSpPr>
        <p:spPr>
          <a:xfrm>
            <a:off x="2763973" y="563278"/>
            <a:ext cx="170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Pines no utilizados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17" name="Imagen 16" descr="400M0-37-1-004S CNC Tech | LMM37H-ND DigiKey Electronics">
            <a:extLst>
              <a:ext uri="{FF2B5EF4-FFF2-40B4-BE49-F238E27FC236}">
                <a16:creationId xmlns:a16="http://schemas.microsoft.com/office/drawing/2014/main" id="{7D12ECF8-B15A-48C5-8E91-C852663EE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4" t="15440" r="13848" b="32840"/>
          <a:stretch/>
        </p:blipFill>
        <p:spPr bwMode="auto">
          <a:xfrm>
            <a:off x="3427747" y="4974099"/>
            <a:ext cx="1546713" cy="11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C5CE4999-2DD1-47E7-AD0E-D193B97ED75D}"/>
              </a:ext>
            </a:extLst>
          </p:cNvPr>
          <p:cNvSpPr/>
          <p:nvPr/>
        </p:nvSpPr>
        <p:spPr>
          <a:xfrm>
            <a:off x="3440572" y="918692"/>
            <a:ext cx="427328" cy="7153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88DEF989-B3AB-462B-86F9-4CC44EB72706}"/>
              </a:ext>
            </a:extLst>
          </p:cNvPr>
          <p:cNvSpPr txBox="1"/>
          <p:nvPr/>
        </p:nvSpPr>
        <p:spPr>
          <a:xfrm rot="16200000">
            <a:off x="3435392" y="2539058"/>
            <a:ext cx="16289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CD088620-B7CC-47FA-BF48-6D9E0D3858FB}"/>
              </a:ext>
            </a:extLst>
          </p:cNvPr>
          <p:cNvGrpSpPr/>
          <p:nvPr/>
        </p:nvGrpSpPr>
        <p:grpSpPr>
          <a:xfrm>
            <a:off x="25804" y="5042856"/>
            <a:ext cx="2024375" cy="1227818"/>
            <a:chOff x="1007068" y="4754607"/>
            <a:chExt cx="2024375" cy="1227818"/>
          </a:xfrm>
        </p:grpSpPr>
        <p:pic>
          <p:nvPicPr>
            <p:cNvPr id="250" name="Picture 2" descr="1278010000 Weidmüller | 281-7114-ND DigiKey Electronics">
              <a:extLst>
                <a:ext uri="{FF2B5EF4-FFF2-40B4-BE49-F238E27FC236}">
                  <a16:creationId xmlns:a16="http://schemas.microsoft.com/office/drawing/2014/main" id="{AFB01BD5-4EFE-47DA-AAA7-4DE3FB3390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9" t="27432" r="3303" b="29354"/>
            <a:stretch/>
          </p:blipFill>
          <p:spPr bwMode="auto">
            <a:xfrm>
              <a:off x="1137873" y="4890144"/>
              <a:ext cx="1893570" cy="915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1" name="Conector recto de flecha 250">
              <a:extLst>
                <a:ext uri="{FF2B5EF4-FFF2-40B4-BE49-F238E27FC236}">
                  <a16:creationId xmlns:a16="http://schemas.microsoft.com/office/drawing/2014/main" id="{955B6326-D57D-4738-A53C-BA8BCB6CE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3900" y="5338885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cto de flecha 251">
              <a:extLst>
                <a:ext uri="{FF2B5EF4-FFF2-40B4-BE49-F238E27FC236}">
                  <a16:creationId xmlns:a16="http://schemas.microsoft.com/office/drawing/2014/main" id="{D80E3D62-0509-45C2-BB50-3CAE18A0B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4238" y="5357362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cto de flecha 252">
              <a:extLst>
                <a:ext uri="{FF2B5EF4-FFF2-40B4-BE49-F238E27FC236}">
                  <a16:creationId xmlns:a16="http://schemas.microsoft.com/office/drawing/2014/main" id="{58504285-4DFD-49D8-9D54-CB3E2CC16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1875" y="5374643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recto de flecha 253">
              <a:extLst>
                <a:ext uri="{FF2B5EF4-FFF2-40B4-BE49-F238E27FC236}">
                  <a16:creationId xmlns:a16="http://schemas.microsoft.com/office/drawing/2014/main" id="{F6D6E48C-ECAE-4BFC-8A73-90017CA5B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2213" y="5393120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ector recto de flecha 254">
              <a:extLst>
                <a:ext uri="{FF2B5EF4-FFF2-40B4-BE49-F238E27FC236}">
                  <a16:creationId xmlns:a16="http://schemas.microsoft.com/office/drawing/2014/main" id="{681A3D1A-2BE2-4A88-9EFA-C284C0066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484" y="5406731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ector recto de flecha 255">
              <a:extLst>
                <a:ext uri="{FF2B5EF4-FFF2-40B4-BE49-F238E27FC236}">
                  <a16:creationId xmlns:a16="http://schemas.microsoft.com/office/drawing/2014/main" id="{E53E47DF-377E-4F1A-9273-F3EFEE235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3822" y="5419493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ector recto de flecha 256">
              <a:extLst>
                <a:ext uri="{FF2B5EF4-FFF2-40B4-BE49-F238E27FC236}">
                  <a16:creationId xmlns:a16="http://schemas.microsoft.com/office/drawing/2014/main" id="{B32FB5DF-914A-41A4-920C-BCAE6410B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7413" y="5446681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ector recto de flecha 257">
              <a:extLst>
                <a:ext uri="{FF2B5EF4-FFF2-40B4-BE49-F238E27FC236}">
                  <a16:creationId xmlns:a16="http://schemas.microsoft.com/office/drawing/2014/main" id="{EDD49A56-B62F-4D55-8F5E-72F725044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7751" y="5459443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ector recto de flecha 258">
              <a:extLst>
                <a:ext uri="{FF2B5EF4-FFF2-40B4-BE49-F238E27FC236}">
                  <a16:creationId xmlns:a16="http://schemas.microsoft.com/office/drawing/2014/main" id="{C214222B-6EFE-4FF3-BA75-C0A1335D0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1230" y="5476208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ector recto de flecha 259">
              <a:extLst>
                <a:ext uri="{FF2B5EF4-FFF2-40B4-BE49-F238E27FC236}">
                  <a16:creationId xmlns:a16="http://schemas.microsoft.com/office/drawing/2014/main" id="{C1A4E737-2FE5-4DAB-8674-7CECAE739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568" y="5488970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ector recto de flecha 260">
              <a:extLst>
                <a:ext uri="{FF2B5EF4-FFF2-40B4-BE49-F238E27FC236}">
                  <a16:creationId xmlns:a16="http://schemas.microsoft.com/office/drawing/2014/main" id="{D51B555E-14FD-4ED5-83BB-7E262A7FC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531" y="5509625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ector recto de flecha 261">
              <a:extLst>
                <a:ext uri="{FF2B5EF4-FFF2-40B4-BE49-F238E27FC236}">
                  <a16:creationId xmlns:a16="http://schemas.microsoft.com/office/drawing/2014/main" id="{4C246F06-47AC-465B-8594-5DA7F28A8D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510" y="5524155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ector recto de flecha 262">
              <a:extLst>
                <a:ext uri="{FF2B5EF4-FFF2-40B4-BE49-F238E27FC236}">
                  <a16:creationId xmlns:a16="http://schemas.microsoft.com/office/drawing/2014/main" id="{2EBF7756-9316-46D2-AFD5-CE9006A9A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8725" y="5546336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ector recto de flecha 263">
              <a:extLst>
                <a:ext uri="{FF2B5EF4-FFF2-40B4-BE49-F238E27FC236}">
                  <a16:creationId xmlns:a16="http://schemas.microsoft.com/office/drawing/2014/main" id="{E32C19F9-9440-4D3D-B93B-7EC5557D8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807" y="5566462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ector recto de flecha 264">
              <a:extLst>
                <a:ext uri="{FF2B5EF4-FFF2-40B4-BE49-F238E27FC236}">
                  <a16:creationId xmlns:a16="http://schemas.microsoft.com/office/drawing/2014/main" id="{407EDC14-9A26-4773-8570-8AB7CB29F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660" y="5583558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ector recto de flecha 265">
              <a:extLst>
                <a:ext uri="{FF2B5EF4-FFF2-40B4-BE49-F238E27FC236}">
                  <a16:creationId xmlns:a16="http://schemas.microsoft.com/office/drawing/2014/main" id="{4668E0BD-D4FC-42F7-AFAC-27A896639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791" y="5597197"/>
              <a:ext cx="52358" cy="25368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ector recto de flecha 266">
              <a:extLst>
                <a:ext uri="{FF2B5EF4-FFF2-40B4-BE49-F238E27FC236}">
                  <a16:creationId xmlns:a16="http://schemas.microsoft.com/office/drawing/2014/main" id="{A69F27C4-A887-494B-9F24-C2B1E021D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3326" y="4903415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65B859ED-18DE-4216-A22F-8D89CD02598F}"/>
                </a:ext>
              </a:extLst>
            </p:cNvPr>
            <p:cNvSpPr txBox="1"/>
            <p:nvPr/>
          </p:nvSpPr>
          <p:spPr>
            <a:xfrm>
              <a:off x="1007068" y="5544167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17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69" name="Conector recto de flecha 268">
              <a:extLst>
                <a:ext uri="{FF2B5EF4-FFF2-40B4-BE49-F238E27FC236}">
                  <a16:creationId xmlns:a16="http://schemas.microsoft.com/office/drawing/2014/main" id="{BDD4C411-AD44-4C63-9CA2-2183C8D62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3377" y="4918965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CuadroTexto 269">
              <a:extLst>
                <a:ext uri="{FF2B5EF4-FFF2-40B4-BE49-F238E27FC236}">
                  <a16:creationId xmlns:a16="http://schemas.microsoft.com/office/drawing/2014/main" id="{5AC91E06-8993-4E10-9A59-2C1B941A1FCC}"/>
                </a:ext>
              </a:extLst>
            </p:cNvPr>
            <p:cNvSpPr txBox="1"/>
            <p:nvPr/>
          </p:nvSpPr>
          <p:spPr>
            <a:xfrm>
              <a:off x="1102078" y="5561501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18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71" name="Conector recto de flecha 270">
              <a:extLst>
                <a:ext uri="{FF2B5EF4-FFF2-40B4-BE49-F238E27FC236}">
                  <a16:creationId xmlns:a16="http://schemas.microsoft.com/office/drawing/2014/main" id="{32D0B412-3442-4FB2-AA15-6D6592586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4971" y="4930296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CuadroTexto 271">
              <a:extLst>
                <a:ext uri="{FF2B5EF4-FFF2-40B4-BE49-F238E27FC236}">
                  <a16:creationId xmlns:a16="http://schemas.microsoft.com/office/drawing/2014/main" id="{5F3DD25A-BAA4-4934-B5DD-2E1CBE4F11EA}"/>
                </a:ext>
              </a:extLst>
            </p:cNvPr>
            <p:cNvSpPr txBox="1"/>
            <p:nvPr/>
          </p:nvSpPr>
          <p:spPr>
            <a:xfrm>
              <a:off x="1203672" y="5582357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19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73" name="Conector recto de flecha 272">
              <a:extLst>
                <a:ext uri="{FF2B5EF4-FFF2-40B4-BE49-F238E27FC236}">
                  <a16:creationId xmlns:a16="http://schemas.microsoft.com/office/drawing/2014/main" id="{0E56B991-A4F9-4AC6-B168-E94B64D820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110" y="4942238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037CC385-030A-40A1-862F-9AE2198E4759}"/>
                </a:ext>
              </a:extLst>
            </p:cNvPr>
            <p:cNvSpPr txBox="1"/>
            <p:nvPr/>
          </p:nvSpPr>
          <p:spPr>
            <a:xfrm>
              <a:off x="1305811" y="5601919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20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75" name="Conector recto de flecha 274">
              <a:extLst>
                <a:ext uri="{FF2B5EF4-FFF2-40B4-BE49-F238E27FC236}">
                  <a16:creationId xmlns:a16="http://schemas.microsoft.com/office/drawing/2014/main" id="{57C87C3D-BBA8-4BB0-B44E-286B2D768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677" y="4962705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CuadroTexto 275">
              <a:extLst>
                <a:ext uri="{FF2B5EF4-FFF2-40B4-BE49-F238E27FC236}">
                  <a16:creationId xmlns:a16="http://schemas.microsoft.com/office/drawing/2014/main" id="{C8877582-925B-4A4F-B628-928121622326}"/>
                </a:ext>
              </a:extLst>
            </p:cNvPr>
            <p:cNvSpPr txBox="1"/>
            <p:nvPr/>
          </p:nvSpPr>
          <p:spPr>
            <a:xfrm>
              <a:off x="1399378" y="5616671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21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77" name="Conector recto de flecha 276">
              <a:extLst>
                <a:ext uri="{FF2B5EF4-FFF2-40B4-BE49-F238E27FC236}">
                  <a16:creationId xmlns:a16="http://schemas.microsoft.com/office/drawing/2014/main" id="{11810433-9F73-4442-AEED-B7F1E8CE74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7442" y="4974851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CuadroTexto 277">
              <a:extLst>
                <a:ext uri="{FF2B5EF4-FFF2-40B4-BE49-F238E27FC236}">
                  <a16:creationId xmlns:a16="http://schemas.microsoft.com/office/drawing/2014/main" id="{B7A14835-3120-487A-8400-E9E913D2BE90}"/>
                </a:ext>
              </a:extLst>
            </p:cNvPr>
            <p:cNvSpPr txBox="1"/>
            <p:nvPr/>
          </p:nvSpPr>
          <p:spPr>
            <a:xfrm>
              <a:off x="1496143" y="5634532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22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79" name="Conector recto de flecha 278">
              <a:extLst>
                <a:ext uri="{FF2B5EF4-FFF2-40B4-BE49-F238E27FC236}">
                  <a16:creationId xmlns:a16="http://schemas.microsoft.com/office/drawing/2014/main" id="{97C6F889-1DB1-4335-8E1D-0A40A3569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6724" y="4987488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CuadroTexto 279">
              <a:extLst>
                <a:ext uri="{FF2B5EF4-FFF2-40B4-BE49-F238E27FC236}">
                  <a16:creationId xmlns:a16="http://schemas.microsoft.com/office/drawing/2014/main" id="{114F106C-92F2-4610-ACE8-2F7424B42769}"/>
                </a:ext>
              </a:extLst>
            </p:cNvPr>
            <p:cNvSpPr txBox="1"/>
            <p:nvPr/>
          </p:nvSpPr>
          <p:spPr>
            <a:xfrm>
              <a:off x="1595425" y="5652884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23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81" name="Conector recto de flecha 280">
              <a:extLst>
                <a:ext uri="{FF2B5EF4-FFF2-40B4-BE49-F238E27FC236}">
                  <a16:creationId xmlns:a16="http://schemas.microsoft.com/office/drawing/2014/main" id="{6DB83025-D6A9-45E0-8E02-B7C1E42C0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109" y="5000375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CuadroTexto 281">
              <a:extLst>
                <a:ext uri="{FF2B5EF4-FFF2-40B4-BE49-F238E27FC236}">
                  <a16:creationId xmlns:a16="http://schemas.microsoft.com/office/drawing/2014/main" id="{AD57D2CA-32E2-4D66-B79D-4E81D2D4D5A5}"/>
                </a:ext>
              </a:extLst>
            </p:cNvPr>
            <p:cNvSpPr txBox="1"/>
            <p:nvPr/>
          </p:nvSpPr>
          <p:spPr>
            <a:xfrm>
              <a:off x="1698810" y="5667676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24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83" name="Conector recto de flecha 282">
              <a:extLst>
                <a:ext uri="{FF2B5EF4-FFF2-40B4-BE49-F238E27FC236}">
                  <a16:creationId xmlns:a16="http://schemas.microsoft.com/office/drawing/2014/main" id="{7340B772-7092-4B54-B9FC-B887CB5CD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6874" y="5012194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CuadroTexto 283">
              <a:extLst>
                <a:ext uri="{FF2B5EF4-FFF2-40B4-BE49-F238E27FC236}">
                  <a16:creationId xmlns:a16="http://schemas.microsoft.com/office/drawing/2014/main" id="{9C00FDE4-812C-49D0-9D5C-92BB11A190A8}"/>
                </a:ext>
              </a:extLst>
            </p:cNvPr>
            <p:cNvSpPr txBox="1"/>
            <p:nvPr/>
          </p:nvSpPr>
          <p:spPr>
            <a:xfrm>
              <a:off x="1795575" y="5687115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25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85" name="Conector recto de flecha 284">
              <a:extLst>
                <a:ext uri="{FF2B5EF4-FFF2-40B4-BE49-F238E27FC236}">
                  <a16:creationId xmlns:a16="http://schemas.microsoft.com/office/drawing/2014/main" id="{9BC64EB4-6703-414A-B6DB-1BA743D11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3810" y="5031550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CuadroTexto 285">
              <a:extLst>
                <a:ext uri="{FF2B5EF4-FFF2-40B4-BE49-F238E27FC236}">
                  <a16:creationId xmlns:a16="http://schemas.microsoft.com/office/drawing/2014/main" id="{82744921-0791-4301-9D1D-225A3A47A2F1}"/>
                </a:ext>
              </a:extLst>
            </p:cNvPr>
            <p:cNvSpPr txBox="1"/>
            <p:nvPr/>
          </p:nvSpPr>
          <p:spPr>
            <a:xfrm>
              <a:off x="1902511" y="5708376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26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87" name="Conector recto de flecha 286">
              <a:extLst>
                <a:ext uri="{FF2B5EF4-FFF2-40B4-BE49-F238E27FC236}">
                  <a16:creationId xmlns:a16="http://schemas.microsoft.com/office/drawing/2014/main" id="{D2C451C8-EB43-4AEC-8321-93B318025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917" y="5044930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CuadroTexto 287">
              <a:extLst>
                <a:ext uri="{FF2B5EF4-FFF2-40B4-BE49-F238E27FC236}">
                  <a16:creationId xmlns:a16="http://schemas.microsoft.com/office/drawing/2014/main" id="{B734641F-EDD8-4E38-820F-072177A2337E}"/>
                </a:ext>
              </a:extLst>
            </p:cNvPr>
            <p:cNvSpPr txBox="1"/>
            <p:nvPr/>
          </p:nvSpPr>
          <p:spPr>
            <a:xfrm>
              <a:off x="1998618" y="5721756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27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89" name="Conector recto de flecha 288">
              <a:extLst>
                <a:ext uri="{FF2B5EF4-FFF2-40B4-BE49-F238E27FC236}">
                  <a16:creationId xmlns:a16="http://schemas.microsoft.com/office/drawing/2014/main" id="{23BC2EC4-BBAA-4BC8-95BB-7D84ED9B6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3302" y="5060714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CuadroTexto 289">
              <a:extLst>
                <a:ext uri="{FF2B5EF4-FFF2-40B4-BE49-F238E27FC236}">
                  <a16:creationId xmlns:a16="http://schemas.microsoft.com/office/drawing/2014/main" id="{4A2CF10A-F325-4988-94DD-EFD8A9DF0327}"/>
                </a:ext>
              </a:extLst>
            </p:cNvPr>
            <p:cNvSpPr txBox="1"/>
            <p:nvPr/>
          </p:nvSpPr>
          <p:spPr>
            <a:xfrm>
              <a:off x="2102003" y="5737540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28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91" name="Conector recto de flecha 290">
              <a:extLst>
                <a:ext uri="{FF2B5EF4-FFF2-40B4-BE49-F238E27FC236}">
                  <a16:creationId xmlns:a16="http://schemas.microsoft.com/office/drawing/2014/main" id="{923AD3CD-4F3F-46ED-9DFF-DAF30649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3063" y="5068855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CuadroTexto 291">
              <a:extLst>
                <a:ext uri="{FF2B5EF4-FFF2-40B4-BE49-F238E27FC236}">
                  <a16:creationId xmlns:a16="http://schemas.microsoft.com/office/drawing/2014/main" id="{37955542-E392-461E-B589-8411EE453696}"/>
                </a:ext>
              </a:extLst>
            </p:cNvPr>
            <p:cNvSpPr txBox="1"/>
            <p:nvPr/>
          </p:nvSpPr>
          <p:spPr>
            <a:xfrm>
              <a:off x="2211764" y="5760921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29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93" name="Conector recto de flecha 292">
              <a:extLst>
                <a:ext uri="{FF2B5EF4-FFF2-40B4-BE49-F238E27FC236}">
                  <a16:creationId xmlns:a16="http://schemas.microsoft.com/office/drawing/2014/main" id="{E9B2723D-4E05-43D7-8E84-F0625FEA4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8399" y="5089373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CuadroTexto 293">
              <a:extLst>
                <a:ext uri="{FF2B5EF4-FFF2-40B4-BE49-F238E27FC236}">
                  <a16:creationId xmlns:a16="http://schemas.microsoft.com/office/drawing/2014/main" id="{1C88068B-AEC4-4D7E-8877-1462AFF37F56}"/>
                </a:ext>
              </a:extLst>
            </p:cNvPr>
            <p:cNvSpPr txBox="1"/>
            <p:nvPr/>
          </p:nvSpPr>
          <p:spPr>
            <a:xfrm>
              <a:off x="2317100" y="5771914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30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95" name="Conector recto de flecha 294">
              <a:extLst>
                <a:ext uri="{FF2B5EF4-FFF2-40B4-BE49-F238E27FC236}">
                  <a16:creationId xmlns:a16="http://schemas.microsoft.com/office/drawing/2014/main" id="{AE7C769C-641E-4443-BFCA-95170B8CD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384" y="5110056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CuadroTexto 295">
              <a:extLst>
                <a:ext uri="{FF2B5EF4-FFF2-40B4-BE49-F238E27FC236}">
                  <a16:creationId xmlns:a16="http://schemas.microsoft.com/office/drawing/2014/main" id="{7C29C546-2075-4A6A-B3ED-EA5E3A496D1B}"/>
                </a:ext>
              </a:extLst>
            </p:cNvPr>
            <p:cNvSpPr txBox="1"/>
            <p:nvPr/>
          </p:nvSpPr>
          <p:spPr>
            <a:xfrm>
              <a:off x="2422085" y="5786882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31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cxnSp>
          <p:nvCxnSpPr>
            <p:cNvPr id="297" name="Conector recto de flecha 296">
              <a:extLst>
                <a:ext uri="{FF2B5EF4-FFF2-40B4-BE49-F238E27FC236}">
                  <a16:creationId xmlns:a16="http://schemas.microsoft.com/office/drawing/2014/main" id="{1F7C8E1A-D8C0-4571-8857-DE0BACA07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2311" y="5120933"/>
              <a:ext cx="136995" cy="36682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sm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CuadroTexto 297">
              <a:extLst>
                <a:ext uri="{FF2B5EF4-FFF2-40B4-BE49-F238E27FC236}">
                  <a16:creationId xmlns:a16="http://schemas.microsoft.com/office/drawing/2014/main" id="{91DD60C5-96CE-4C2D-93CB-1696455EE438}"/>
                </a:ext>
              </a:extLst>
            </p:cNvPr>
            <p:cNvSpPr txBox="1"/>
            <p:nvPr/>
          </p:nvSpPr>
          <p:spPr>
            <a:xfrm>
              <a:off x="2531012" y="5797759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32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299" name="CuadroTexto 298">
              <a:extLst>
                <a:ext uri="{FF2B5EF4-FFF2-40B4-BE49-F238E27FC236}">
                  <a16:creationId xmlns:a16="http://schemas.microsoft.com/office/drawing/2014/main" id="{95003079-772A-4FE3-94C2-2CEC8C2433E7}"/>
                </a:ext>
              </a:extLst>
            </p:cNvPr>
            <p:cNvSpPr txBox="1"/>
            <p:nvPr/>
          </p:nvSpPr>
          <p:spPr>
            <a:xfrm>
              <a:off x="1233673" y="4754607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dirty="0">
                  <a:solidFill>
                    <a:srgbClr val="FF0000"/>
                  </a:solidFill>
                </a:rPr>
                <a:t>1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  <p:sp>
          <p:nvSpPr>
            <p:cNvPr id="300" name="CuadroTexto 299">
              <a:extLst>
                <a:ext uri="{FF2B5EF4-FFF2-40B4-BE49-F238E27FC236}">
                  <a16:creationId xmlns:a16="http://schemas.microsoft.com/office/drawing/2014/main" id="{76145723-4A7D-454E-8643-C3515250D12C}"/>
                </a:ext>
              </a:extLst>
            </p:cNvPr>
            <p:cNvSpPr txBox="1"/>
            <p:nvPr/>
          </p:nvSpPr>
          <p:spPr>
            <a:xfrm>
              <a:off x="1326006" y="4781793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2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01" name="CuadroTexto 300">
              <a:extLst>
                <a:ext uri="{FF2B5EF4-FFF2-40B4-BE49-F238E27FC236}">
                  <a16:creationId xmlns:a16="http://schemas.microsoft.com/office/drawing/2014/main" id="{D4AC0A7B-F807-42E7-82EF-76423E846C5B}"/>
                </a:ext>
              </a:extLst>
            </p:cNvPr>
            <p:cNvSpPr txBox="1"/>
            <p:nvPr/>
          </p:nvSpPr>
          <p:spPr>
            <a:xfrm>
              <a:off x="1421648" y="4797985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3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02" name="CuadroTexto 301">
              <a:extLst>
                <a:ext uri="{FF2B5EF4-FFF2-40B4-BE49-F238E27FC236}">
                  <a16:creationId xmlns:a16="http://schemas.microsoft.com/office/drawing/2014/main" id="{16A923AD-6915-487F-B40F-595C8FC8D2E9}"/>
                </a:ext>
              </a:extLst>
            </p:cNvPr>
            <p:cNvSpPr txBox="1"/>
            <p:nvPr/>
          </p:nvSpPr>
          <p:spPr>
            <a:xfrm>
              <a:off x="1515886" y="4811836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4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03" name="CuadroTexto 302">
              <a:extLst>
                <a:ext uri="{FF2B5EF4-FFF2-40B4-BE49-F238E27FC236}">
                  <a16:creationId xmlns:a16="http://schemas.microsoft.com/office/drawing/2014/main" id="{5BAD74DE-27F4-417F-A269-80CCE47E3955}"/>
                </a:ext>
              </a:extLst>
            </p:cNvPr>
            <p:cNvSpPr txBox="1"/>
            <p:nvPr/>
          </p:nvSpPr>
          <p:spPr>
            <a:xfrm>
              <a:off x="1620877" y="4826263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5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04" name="CuadroTexto 303">
              <a:extLst>
                <a:ext uri="{FF2B5EF4-FFF2-40B4-BE49-F238E27FC236}">
                  <a16:creationId xmlns:a16="http://schemas.microsoft.com/office/drawing/2014/main" id="{787F0B60-5990-4970-8BEB-CB583E091E15}"/>
                </a:ext>
              </a:extLst>
            </p:cNvPr>
            <p:cNvSpPr txBox="1"/>
            <p:nvPr/>
          </p:nvSpPr>
          <p:spPr>
            <a:xfrm>
              <a:off x="1707495" y="4834399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6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05" name="CuadroTexto 304">
              <a:extLst>
                <a:ext uri="{FF2B5EF4-FFF2-40B4-BE49-F238E27FC236}">
                  <a16:creationId xmlns:a16="http://schemas.microsoft.com/office/drawing/2014/main" id="{8E71E697-A645-4C1F-839E-93D6014CB38A}"/>
                </a:ext>
              </a:extLst>
            </p:cNvPr>
            <p:cNvSpPr txBox="1"/>
            <p:nvPr/>
          </p:nvSpPr>
          <p:spPr>
            <a:xfrm>
              <a:off x="1814806" y="4852878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7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06" name="CuadroTexto 305">
              <a:extLst>
                <a:ext uri="{FF2B5EF4-FFF2-40B4-BE49-F238E27FC236}">
                  <a16:creationId xmlns:a16="http://schemas.microsoft.com/office/drawing/2014/main" id="{5F5ABF67-EF9C-4209-AEF6-F4C0C7EF1DB4}"/>
                </a:ext>
              </a:extLst>
            </p:cNvPr>
            <p:cNvSpPr txBox="1"/>
            <p:nvPr/>
          </p:nvSpPr>
          <p:spPr>
            <a:xfrm>
              <a:off x="1901424" y="4866729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8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07" name="CuadroTexto 306">
              <a:extLst>
                <a:ext uri="{FF2B5EF4-FFF2-40B4-BE49-F238E27FC236}">
                  <a16:creationId xmlns:a16="http://schemas.microsoft.com/office/drawing/2014/main" id="{E3034F4A-3AEF-4F3F-A25A-37A46F5386BA}"/>
                </a:ext>
              </a:extLst>
            </p:cNvPr>
            <p:cNvSpPr txBox="1"/>
            <p:nvPr/>
          </p:nvSpPr>
          <p:spPr>
            <a:xfrm>
              <a:off x="2008623" y="4882405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9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08" name="CuadroTexto 307">
              <a:extLst>
                <a:ext uri="{FF2B5EF4-FFF2-40B4-BE49-F238E27FC236}">
                  <a16:creationId xmlns:a16="http://schemas.microsoft.com/office/drawing/2014/main" id="{A8729DE4-9AEE-406C-BE46-3BB265B19EF6}"/>
                </a:ext>
              </a:extLst>
            </p:cNvPr>
            <p:cNvSpPr txBox="1"/>
            <p:nvPr/>
          </p:nvSpPr>
          <p:spPr>
            <a:xfrm>
              <a:off x="2095241" y="4896256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10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09" name="CuadroTexto 308">
              <a:extLst>
                <a:ext uri="{FF2B5EF4-FFF2-40B4-BE49-F238E27FC236}">
                  <a16:creationId xmlns:a16="http://schemas.microsoft.com/office/drawing/2014/main" id="{DD197A84-7296-4237-B7ED-97D5747219C6}"/>
                </a:ext>
              </a:extLst>
            </p:cNvPr>
            <p:cNvSpPr txBox="1"/>
            <p:nvPr/>
          </p:nvSpPr>
          <p:spPr>
            <a:xfrm>
              <a:off x="2211019" y="4912012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11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10" name="CuadroTexto 309">
              <a:extLst>
                <a:ext uri="{FF2B5EF4-FFF2-40B4-BE49-F238E27FC236}">
                  <a16:creationId xmlns:a16="http://schemas.microsoft.com/office/drawing/2014/main" id="{52D37E1B-B9D7-4EDA-8BE1-50B0D5A19D72}"/>
                </a:ext>
              </a:extLst>
            </p:cNvPr>
            <p:cNvSpPr txBox="1"/>
            <p:nvPr/>
          </p:nvSpPr>
          <p:spPr>
            <a:xfrm>
              <a:off x="2313093" y="4930352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12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11" name="CuadroTexto 310">
              <a:extLst>
                <a:ext uri="{FF2B5EF4-FFF2-40B4-BE49-F238E27FC236}">
                  <a16:creationId xmlns:a16="http://schemas.microsoft.com/office/drawing/2014/main" id="{4A11D2ED-A4E4-465F-8083-1E3DA5B8009E}"/>
                </a:ext>
              </a:extLst>
            </p:cNvPr>
            <p:cNvSpPr txBox="1"/>
            <p:nvPr/>
          </p:nvSpPr>
          <p:spPr>
            <a:xfrm>
              <a:off x="2426118" y="4941103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13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12" name="CuadroTexto 311">
              <a:extLst>
                <a:ext uri="{FF2B5EF4-FFF2-40B4-BE49-F238E27FC236}">
                  <a16:creationId xmlns:a16="http://schemas.microsoft.com/office/drawing/2014/main" id="{AC09E737-CE3E-4AAD-9575-792D0904781C}"/>
                </a:ext>
              </a:extLst>
            </p:cNvPr>
            <p:cNvSpPr txBox="1"/>
            <p:nvPr/>
          </p:nvSpPr>
          <p:spPr>
            <a:xfrm>
              <a:off x="2533200" y="4961229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14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13" name="CuadroTexto 312">
              <a:extLst>
                <a:ext uri="{FF2B5EF4-FFF2-40B4-BE49-F238E27FC236}">
                  <a16:creationId xmlns:a16="http://schemas.microsoft.com/office/drawing/2014/main" id="{19253812-4783-4E8F-B2C4-318F8724D3E6}"/>
                </a:ext>
              </a:extLst>
            </p:cNvPr>
            <p:cNvSpPr txBox="1"/>
            <p:nvPr/>
          </p:nvSpPr>
          <p:spPr>
            <a:xfrm>
              <a:off x="2639053" y="4978325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15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  <p:sp>
          <p:nvSpPr>
            <p:cNvPr id="314" name="CuadroTexto 313">
              <a:extLst>
                <a:ext uri="{FF2B5EF4-FFF2-40B4-BE49-F238E27FC236}">
                  <a16:creationId xmlns:a16="http://schemas.microsoft.com/office/drawing/2014/main" id="{DF893704-6985-4E77-A1AD-3850773749EA}"/>
                </a:ext>
              </a:extLst>
            </p:cNvPr>
            <p:cNvSpPr txBox="1"/>
            <p:nvPr/>
          </p:nvSpPr>
          <p:spPr>
            <a:xfrm>
              <a:off x="2737184" y="4991964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dirty="0">
                  <a:solidFill>
                    <a:srgbClr val="FF0000"/>
                  </a:solidFill>
                </a:rPr>
                <a:t>16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964DDC0-3AB7-4124-BA1C-ADACF77C8B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460" y="1030731"/>
            <a:ext cx="33528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3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754449 Phoenix Contact | 277-1000-ND DigiKey Electronics">
            <a:extLst>
              <a:ext uri="{FF2B5EF4-FFF2-40B4-BE49-F238E27FC236}">
                <a16:creationId xmlns:a16="http://schemas.microsoft.com/office/drawing/2014/main" id="{93B50922-C2B9-4630-89E7-DD36435D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3191821"/>
            <a:ext cx="1117288" cy="11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251870" y="2678595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292787" y="2539469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573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https://www.digikey.es/product-detail/es/phoenix-contact/1754449/277-1000-ND/260368 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5"/>
              </a:rPr>
              <a:t>https://www.digikey.es/product-detail/es/phoenix-contact/1757019/277-1011-ND/260379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6"/>
              </a:rPr>
              <a:t>https://www.digikey.es/product-detail/es/tensility-international-corp/30-00395/T1293-5-ND/5270273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de 2 conductores los terminales según el diagrama de conexión. No cruzar cables.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X28_SOC 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3936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 terminales, paso 5.08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 dirty="0"/>
                        <a:t>Cable multifilar para 2 A, AWG 18, 2 conductores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pic>
        <p:nvPicPr>
          <p:cNvPr id="84" name="Imagen 83" descr="1757019 Phoenix Contact | 277-1011-ND DigiKey Electronics">
            <a:extLst>
              <a:ext uri="{FF2B5EF4-FFF2-40B4-BE49-F238E27FC236}">
                <a16:creationId xmlns:a16="http://schemas.microsoft.com/office/drawing/2014/main" id="{89F56C1E-9F34-4077-BE9B-CA7A59B1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55" y="3046320"/>
            <a:ext cx="1241393" cy="1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3C891F84-6E6D-412F-B73E-C1D3AF7CBB31}"/>
              </a:ext>
            </a:extLst>
          </p:cNvPr>
          <p:cNvCxnSpPr>
            <a:cxnSpLocks/>
          </p:cNvCxnSpPr>
          <p:nvPr/>
        </p:nvCxnSpPr>
        <p:spPr>
          <a:xfrm flipV="1">
            <a:off x="3814927" y="408820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D19B2E5-45E7-46E5-A318-1AEFF8B25AC9}"/>
              </a:ext>
            </a:extLst>
          </p:cNvPr>
          <p:cNvSpPr txBox="1"/>
          <p:nvPr/>
        </p:nvSpPr>
        <p:spPr>
          <a:xfrm>
            <a:off x="3634271" y="41819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6BDD07E6-800C-4650-8433-A8725C568715}"/>
              </a:ext>
            </a:extLst>
          </p:cNvPr>
          <p:cNvCxnSpPr>
            <a:cxnSpLocks/>
          </p:cNvCxnSpPr>
          <p:nvPr/>
        </p:nvCxnSpPr>
        <p:spPr>
          <a:xfrm flipV="1">
            <a:off x="3589789" y="397597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421458CD-1EE9-4087-B65B-D0286C28469D}"/>
              </a:ext>
            </a:extLst>
          </p:cNvPr>
          <p:cNvSpPr txBox="1"/>
          <p:nvPr/>
        </p:nvSpPr>
        <p:spPr>
          <a:xfrm>
            <a:off x="3409133" y="40696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0826523F-A286-4B21-9098-F0B806C80A9D}"/>
              </a:ext>
            </a:extLst>
          </p:cNvPr>
          <p:cNvCxnSpPr>
            <a:cxnSpLocks/>
          </p:cNvCxnSpPr>
          <p:nvPr/>
        </p:nvCxnSpPr>
        <p:spPr>
          <a:xfrm flipV="1">
            <a:off x="361661" y="404183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C73705FA-7F61-4082-9C8A-6A0A48CB9A6D}"/>
              </a:ext>
            </a:extLst>
          </p:cNvPr>
          <p:cNvSpPr txBox="1"/>
          <p:nvPr/>
        </p:nvSpPr>
        <p:spPr>
          <a:xfrm>
            <a:off x="181005" y="41355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319B9875-9A81-4DBC-A9E1-048EA27ACFDF}"/>
              </a:ext>
            </a:extLst>
          </p:cNvPr>
          <p:cNvCxnSpPr>
            <a:cxnSpLocks/>
          </p:cNvCxnSpPr>
          <p:nvPr/>
        </p:nvCxnSpPr>
        <p:spPr>
          <a:xfrm flipV="1">
            <a:off x="542317" y="411019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9FFE34F8-C83F-44FE-B259-62FBE2940EC6}"/>
              </a:ext>
            </a:extLst>
          </p:cNvPr>
          <p:cNvSpPr txBox="1"/>
          <p:nvPr/>
        </p:nvSpPr>
        <p:spPr>
          <a:xfrm>
            <a:off x="361661" y="420391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D40A8BA-C0E9-4FA0-A1B3-0BE88277F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32" y="1841166"/>
            <a:ext cx="3732320" cy="60516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1B0E8FE-5142-4F5E-8C7C-B5CEA8F095C9}"/>
              </a:ext>
            </a:extLst>
          </p:cNvPr>
          <p:cNvSpPr txBox="1"/>
          <p:nvPr/>
        </p:nvSpPr>
        <p:spPr>
          <a:xfrm>
            <a:off x="1381648" y="2230710"/>
            <a:ext cx="1911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corriente 2 A</a:t>
            </a:r>
            <a:endParaRPr lang="en-GB" sz="16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6483022-F172-4ABF-B723-83E76308E9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2240" y="2554857"/>
            <a:ext cx="1437360" cy="100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6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281582" y="2718315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09133" y="2701205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573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3"/>
              </a:rPr>
              <a:t>https://es.rs-online.com/web/p/bloques-terminales-sin-fusible/0171663/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4"/>
              </a:rPr>
              <a:t>https://www.digikey.es/product-detail/es/phoenix-contact/1757019/277-1011-ND/260379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5"/>
              </a:rPr>
              <a:t>https://www.digikey.es/product-detail/es/tensility-international-corp/30-00395/T1293-5-ND/5270273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de 2 conductores los terminales según el diagrama de conexión. No cruzar cables.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50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X105_SOC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65210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3 terminales, paso 3.5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 terminales, paso 5.08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 dirty="0"/>
                        <a:t>Cable multifilar para 2 A, AWG 18, 2 conductores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583209" y="2270118"/>
            <a:ext cx="2101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corriente 2 A</a:t>
            </a:r>
            <a:endParaRPr lang="en-GB" sz="1600" dirty="0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AC57425-E4A5-4DFD-BFE3-7A471CA2DB29}"/>
              </a:ext>
            </a:extLst>
          </p:cNvPr>
          <p:cNvCxnSpPr>
            <a:cxnSpLocks/>
          </p:cNvCxnSpPr>
          <p:nvPr/>
        </p:nvCxnSpPr>
        <p:spPr>
          <a:xfrm flipH="1">
            <a:off x="1561547" y="1582793"/>
            <a:ext cx="557057" cy="304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337363A-BF37-471B-877C-8F01108658EB}"/>
              </a:ext>
            </a:extLst>
          </p:cNvPr>
          <p:cNvSpPr txBox="1"/>
          <p:nvPr/>
        </p:nvSpPr>
        <p:spPr>
          <a:xfrm>
            <a:off x="2069103" y="1351541"/>
            <a:ext cx="170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 no utilizado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0E5CBDB5-230B-41D6-8FF9-1521E9920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92" y="1732933"/>
            <a:ext cx="3469035" cy="732921"/>
          </a:xfrm>
          <a:prstGeom prst="rect">
            <a:avLst/>
          </a:prstGeom>
        </p:spPr>
      </p:pic>
      <p:pic>
        <p:nvPicPr>
          <p:cNvPr id="46" name="Imagen 45" descr="1757019 Phoenix Contact | 277-1011-ND DigiKey Electronics">
            <a:extLst>
              <a:ext uri="{FF2B5EF4-FFF2-40B4-BE49-F238E27FC236}">
                <a16:creationId xmlns:a16="http://schemas.microsoft.com/office/drawing/2014/main" id="{B17D01D0-1BA8-4C1E-8B0A-AFC1C9CD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49" y="3175308"/>
            <a:ext cx="1241393" cy="1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C9A2D5BF-54BF-421C-9C63-9A5C5873E3F3}"/>
              </a:ext>
            </a:extLst>
          </p:cNvPr>
          <p:cNvCxnSpPr>
            <a:cxnSpLocks/>
          </p:cNvCxnSpPr>
          <p:nvPr/>
        </p:nvCxnSpPr>
        <p:spPr>
          <a:xfrm flipV="1">
            <a:off x="3814321" y="421719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802CE7D-480E-4B0D-AA49-DDBAB5C14670}"/>
              </a:ext>
            </a:extLst>
          </p:cNvPr>
          <p:cNvSpPr txBox="1"/>
          <p:nvPr/>
        </p:nvSpPr>
        <p:spPr>
          <a:xfrm>
            <a:off x="3633665" y="43109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8607EED8-92C5-4E64-BB54-BBA3E5B59692}"/>
              </a:ext>
            </a:extLst>
          </p:cNvPr>
          <p:cNvCxnSpPr>
            <a:cxnSpLocks/>
          </p:cNvCxnSpPr>
          <p:nvPr/>
        </p:nvCxnSpPr>
        <p:spPr>
          <a:xfrm flipV="1">
            <a:off x="3589183" y="410496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596B433-04E1-4808-B2DD-93A078338B46}"/>
              </a:ext>
            </a:extLst>
          </p:cNvPr>
          <p:cNvSpPr txBox="1"/>
          <p:nvPr/>
        </p:nvSpPr>
        <p:spPr>
          <a:xfrm>
            <a:off x="3408527" y="41986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DA59E4CE-C4CF-4C08-8CFD-B4E3D7FC9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542" y="3193170"/>
            <a:ext cx="1396337" cy="1376530"/>
          </a:xfrm>
          <a:prstGeom prst="rect">
            <a:avLst/>
          </a:prstGeom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DF0219CE-67CC-4B59-AA29-D03DDB1E6177}"/>
              </a:ext>
            </a:extLst>
          </p:cNvPr>
          <p:cNvCxnSpPr>
            <a:cxnSpLocks/>
          </p:cNvCxnSpPr>
          <p:nvPr/>
        </p:nvCxnSpPr>
        <p:spPr>
          <a:xfrm flipV="1">
            <a:off x="249813" y="421539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689627F-82CF-4719-B51E-B05AB0D4BA84}"/>
              </a:ext>
            </a:extLst>
          </p:cNvPr>
          <p:cNvSpPr txBox="1"/>
          <p:nvPr/>
        </p:nvSpPr>
        <p:spPr>
          <a:xfrm>
            <a:off x="69157" y="43091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D2BAC538-EC8D-46FB-8A6C-7B06F565DB26}"/>
              </a:ext>
            </a:extLst>
          </p:cNvPr>
          <p:cNvCxnSpPr>
            <a:cxnSpLocks/>
          </p:cNvCxnSpPr>
          <p:nvPr/>
        </p:nvCxnSpPr>
        <p:spPr>
          <a:xfrm flipV="1">
            <a:off x="430469" y="428375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A02E008-C589-4FCB-9902-6B154DFA9AFC}"/>
              </a:ext>
            </a:extLst>
          </p:cNvPr>
          <p:cNvSpPr txBox="1"/>
          <p:nvPr/>
        </p:nvSpPr>
        <p:spPr>
          <a:xfrm>
            <a:off x="249813" y="43774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49FDA555-ACF3-4085-990D-FDC234EDA502}"/>
              </a:ext>
            </a:extLst>
          </p:cNvPr>
          <p:cNvCxnSpPr>
            <a:cxnSpLocks/>
          </p:cNvCxnSpPr>
          <p:nvPr/>
        </p:nvCxnSpPr>
        <p:spPr>
          <a:xfrm flipV="1">
            <a:off x="604848" y="436928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226A27AB-4EDC-422F-9FE3-3D734F5E5867}"/>
              </a:ext>
            </a:extLst>
          </p:cNvPr>
          <p:cNvSpPr txBox="1"/>
          <p:nvPr/>
        </p:nvSpPr>
        <p:spPr>
          <a:xfrm>
            <a:off x="424192" y="446299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CE156B5F-629E-4FA9-A0E2-D41D340781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2726" y="2565466"/>
            <a:ext cx="1437360" cy="100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251870" y="2678595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292787" y="2539469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710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3"/>
              </a:rPr>
              <a:t>https://es.rs-online.com/web/p/bloques-terminales-sin-fusible/0171663/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4"/>
              </a:rPr>
              <a:t>https://www.digikey.es/product-detail/es/phoenix-contact/1757019/277-1011-ND/260379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s-ES" sz="1200" dirty="0">
                <a:hlinkClick r:id="rId5"/>
              </a:rPr>
              <a:t>https://www.digikey.es/product-detail/es/76812.R8.01/C76812B-50-ND/5452557/?itemSeq=321193382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4" y="3017149"/>
            <a:ext cx="69882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cables individuales los terminales según el diagrama de conexión. No cruzar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303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X1A_SOC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898551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 dirty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3 terminales, paso 3.5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 terminales, paso 5.08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 dirty="0"/>
                        <a:t>Cable multifilar para 10 A, AWG 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669711" y="2347146"/>
            <a:ext cx="1365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corriente 10 A</a:t>
            </a:r>
            <a:endParaRPr lang="en-GB" sz="1600" dirty="0"/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65F53E5C-140F-4722-9603-0C87ABC919AD}"/>
              </a:ext>
            </a:extLst>
          </p:cNvPr>
          <p:cNvCxnSpPr>
            <a:cxnSpLocks/>
          </p:cNvCxnSpPr>
          <p:nvPr/>
        </p:nvCxnSpPr>
        <p:spPr>
          <a:xfrm flipH="1">
            <a:off x="1561547" y="1582793"/>
            <a:ext cx="557057" cy="304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E7AD60F-C7D8-403B-9330-72AA5A2E0570}"/>
              </a:ext>
            </a:extLst>
          </p:cNvPr>
          <p:cNvSpPr txBox="1"/>
          <p:nvPr/>
        </p:nvSpPr>
        <p:spPr>
          <a:xfrm>
            <a:off x="2069103" y="1351541"/>
            <a:ext cx="170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 no utilizado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374EC2-FCD4-4FFD-9A2E-D3F0CA3E0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92" y="1732933"/>
            <a:ext cx="3469035" cy="732921"/>
          </a:xfrm>
          <a:prstGeom prst="rect">
            <a:avLst/>
          </a:prstGeom>
        </p:spPr>
      </p:pic>
      <p:pic>
        <p:nvPicPr>
          <p:cNvPr id="84" name="Imagen 83" descr="1757019 Phoenix Contact | 277-1011-ND DigiKey Electronics">
            <a:extLst>
              <a:ext uri="{FF2B5EF4-FFF2-40B4-BE49-F238E27FC236}">
                <a16:creationId xmlns:a16="http://schemas.microsoft.com/office/drawing/2014/main" id="{89F56C1E-9F34-4077-BE9B-CA7A59B1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55" y="3046320"/>
            <a:ext cx="1241393" cy="1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3C891F84-6E6D-412F-B73E-C1D3AF7CBB31}"/>
              </a:ext>
            </a:extLst>
          </p:cNvPr>
          <p:cNvCxnSpPr>
            <a:cxnSpLocks/>
          </p:cNvCxnSpPr>
          <p:nvPr/>
        </p:nvCxnSpPr>
        <p:spPr>
          <a:xfrm flipV="1">
            <a:off x="3814927" y="408820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D19B2E5-45E7-46E5-A318-1AEFF8B25AC9}"/>
              </a:ext>
            </a:extLst>
          </p:cNvPr>
          <p:cNvSpPr txBox="1"/>
          <p:nvPr/>
        </p:nvSpPr>
        <p:spPr>
          <a:xfrm>
            <a:off x="3634271" y="41819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6BDD07E6-800C-4650-8433-A8725C568715}"/>
              </a:ext>
            </a:extLst>
          </p:cNvPr>
          <p:cNvCxnSpPr>
            <a:cxnSpLocks/>
          </p:cNvCxnSpPr>
          <p:nvPr/>
        </p:nvCxnSpPr>
        <p:spPr>
          <a:xfrm flipV="1">
            <a:off x="3589789" y="397597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421458CD-1EE9-4087-B65B-D0286C28469D}"/>
              </a:ext>
            </a:extLst>
          </p:cNvPr>
          <p:cNvSpPr txBox="1"/>
          <p:nvPr/>
        </p:nvSpPr>
        <p:spPr>
          <a:xfrm>
            <a:off x="3409133" y="40696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DC6E7A-32EA-4FFF-BB4C-DBD21FB54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542" y="3193170"/>
            <a:ext cx="1396337" cy="1376530"/>
          </a:xfrm>
          <a:prstGeom prst="rect">
            <a:avLst/>
          </a:prstGeom>
        </p:spPr>
      </p:pic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0826523F-A286-4B21-9098-F0B806C80A9D}"/>
              </a:ext>
            </a:extLst>
          </p:cNvPr>
          <p:cNvCxnSpPr>
            <a:cxnSpLocks/>
          </p:cNvCxnSpPr>
          <p:nvPr/>
        </p:nvCxnSpPr>
        <p:spPr>
          <a:xfrm flipV="1">
            <a:off x="249813" y="421539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C73705FA-7F61-4082-9C8A-6A0A48CB9A6D}"/>
              </a:ext>
            </a:extLst>
          </p:cNvPr>
          <p:cNvSpPr txBox="1"/>
          <p:nvPr/>
        </p:nvSpPr>
        <p:spPr>
          <a:xfrm>
            <a:off x="69157" y="43091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319B9875-9A81-4DBC-A9E1-048EA27ACFDF}"/>
              </a:ext>
            </a:extLst>
          </p:cNvPr>
          <p:cNvCxnSpPr>
            <a:cxnSpLocks/>
          </p:cNvCxnSpPr>
          <p:nvPr/>
        </p:nvCxnSpPr>
        <p:spPr>
          <a:xfrm flipV="1">
            <a:off x="430469" y="428375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9FFE34F8-C83F-44FE-B259-62FBE2940EC6}"/>
              </a:ext>
            </a:extLst>
          </p:cNvPr>
          <p:cNvSpPr txBox="1"/>
          <p:nvPr/>
        </p:nvSpPr>
        <p:spPr>
          <a:xfrm>
            <a:off x="249813" y="43774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16CAD932-F6AC-4D3D-825E-0DF5BD9C5B94}"/>
              </a:ext>
            </a:extLst>
          </p:cNvPr>
          <p:cNvCxnSpPr>
            <a:cxnSpLocks/>
          </p:cNvCxnSpPr>
          <p:nvPr/>
        </p:nvCxnSpPr>
        <p:spPr>
          <a:xfrm flipV="1">
            <a:off x="604848" y="436928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EEE1BF02-5F70-4813-9BF2-B5F5FB26F96F}"/>
              </a:ext>
            </a:extLst>
          </p:cNvPr>
          <p:cNvSpPr txBox="1"/>
          <p:nvPr/>
        </p:nvSpPr>
        <p:spPr>
          <a:xfrm>
            <a:off x="424192" y="446299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CCA35383-E9A0-4C62-A954-F887E3347A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52" y="2925848"/>
            <a:ext cx="833284" cy="8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CC915A8-3ACC-48CB-97AE-03FE21D7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2" y="3059987"/>
            <a:ext cx="1514475" cy="1514475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251870" y="2678595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292787" y="2539469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710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https://es.rs-online.com/web/p/bloques-terminales-para-pcb/1767721/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5"/>
              </a:rPr>
              <a:t>https://www.digikey.es/product-detail/es/phoenix-contact/1757019/277-1011-ND/260379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s-ES" sz="1200" dirty="0">
                <a:hlinkClick r:id="rId6"/>
              </a:rPr>
              <a:t>https://www.digikey.es/product-detail/es/76812.R8.01/C76812B-50-ND/5452557/?itemSeq=321193382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4" y="3017149"/>
            <a:ext cx="68236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cables individuales los terminales según el diagrama de conexión. No cruzar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303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X1B_SOC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05089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 dirty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3 terminales, paso 7.62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 terminales, paso 5.08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 dirty="0"/>
                        <a:t>Cable multifilar para 10 A, AWG 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669711" y="2347146"/>
            <a:ext cx="1365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corriente 10 A</a:t>
            </a:r>
            <a:endParaRPr lang="en-GB" sz="1600" dirty="0"/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65F53E5C-140F-4722-9603-0C87ABC919AD}"/>
              </a:ext>
            </a:extLst>
          </p:cNvPr>
          <p:cNvCxnSpPr>
            <a:cxnSpLocks/>
          </p:cNvCxnSpPr>
          <p:nvPr/>
        </p:nvCxnSpPr>
        <p:spPr>
          <a:xfrm flipH="1">
            <a:off x="1561547" y="1582793"/>
            <a:ext cx="557057" cy="304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E7AD60F-C7D8-403B-9330-72AA5A2E0570}"/>
              </a:ext>
            </a:extLst>
          </p:cNvPr>
          <p:cNvSpPr txBox="1"/>
          <p:nvPr/>
        </p:nvSpPr>
        <p:spPr>
          <a:xfrm>
            <a:off x="2069103" y="1351541"/>
            <a:ext cx="170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 no utilizado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374EC2-FCD4-4FFD-9A2E-D3F0CA3E0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92" y="1732933"/>
            <a:ext cx="3469035" cy="732921"/>
          </a:xfrm>
          <a:prstGeom prst="rect">
            <a:avLst/>
          </a:prstGeom>
        </p:spPr>
      </p:pic>
      <p:pic>
        <p:nvPicPr>
          <p:cNvPr id="84" name="Imagen 83" descr="1757019 Phoenix Contact | 277-1011-ND DigiKey Electronics">
            <a:extLst>
              <a:ext uri="{FF2B5EF4-FFF2-40B4-BE49-F238E27FC236}">
                <a16:creationId xmlns:a16="http://schemas.microsoft.com/office/drawing/2014/main" id="{89F56C1E-9F34-4077-BE9B-CA7A59B1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55" y="3046320"/>
            <a:ext cx="1241393" cy="1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3C891F84-6E6D-412F-B73E-C1D3AF7CBB31}"/>
              </a:ext>
            </a:extLst>
          </p:cNvPr>
          <p:cNvCxnSpPr>
            <a:cxnSpLocks/>
          </p:cNvCxnSpPr>
          <p:nvPr/>
        </p:nvCxnSpPr>
        <p:spPr>
          <a:xfrm flipV="1">
            <a:off x="3814927" y="408820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D19B2E5-45E7-46E5-A318-1AEFF8B25AC9}"/>
              </a:ext>
            </a:extLst>
          </p:cNvPr>
          <p:cNvSpPr txBox="1"/>
          <p:nvPr/>
        </p:nvSpPr>
        <p:spPr>
          <a:xfrm>
            <a:off x="3634271" y="418192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6BDD07E6-800C-4650-8433-A8725C568715}"/>
              </a:ext>
            </a:extLst>
          </p:cNvPr>
          <p:cNvCxnSpPr>
            <a:cxnSpLocks/>
          </p:cNvCxnSpPr>
          <p:nvPr/>
        </p:nvCxnSpPr>
        <p:spPr>
          <a:xfrm flipV="1">
            <a:off x="3589789" y="397597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421458CD-1EE9-4087-B65B-D0286C28469D}"/>
              </a:ext>
            </a:extLst>
          </p:cNvPr>
          <p:cNvSpPr txBox="1"/>
          <p:nvPr/>
        </p:nvSpPr>
        <p:spPr>
          <a:xfrm>
            <a:off x="3409133" y="40696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0826523F-A286-4B21-9098-F0B806C80A9D}"/>
              </a:ext>
            </a:extLst>
          </p:cNvPr>
          <p:cNvCxnSpPr>
            <a:cxnSpLocks/>
          </p:cNvCxnSpPr>
          <p:nvPr/>
        </p:nvCxnSpPr>
        <p:spPr>
          <a:xfrm flipV="1">
            <a:off x="184441" y="4106113"/>
            <a:ext cx="146699" cy="271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C73705FA-7F61-4082-9C8A-6A0A48CB9A6D}"/>
              </a:ext>
            </a:extLst>
          </p:cNvPr>
          <p:cNvSpPr txBox="1"/>
          <p:nvPr/>
        </p:nvSpPr>
        <p:spPr>
          <a:xfrm>
            <a:off x="11391" y="43095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CAB299B-F39E-44C6-8109-147FEB6E953F}"/>
              </a:ext>
            </a:extLst>
          </p:cNvPr>
          <p:cNvCxnSpPr>
            <a:cxnSpLocks/>
          </p:cNvCxnSpPr>
          <p:nvPr/>
        </p:nvCxnSpPr>
        <p:spPr>
          <a:xfrm flipV="1">
            <a:off x="466366" y="4164220"/>
            <a:ext cx="146699" cy="271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0088236-16E9-4BAD-ACF4-624D28ADB428}"/>
              </a:ext>
            </a:extLst>
          </p:cNvPr>
          <p:cNvSpPr txBox="1"/>
          <p:nvPr/>
        </p:nvSpPr>
        <p:spPr>
          <a:xfrm>
            <a:off x="293316" y="43676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874927A2-D8D1-4898-B960-7B34D1D559C3}"/>
              </a:ext>
            </a:extLst>
          </p:cNvPr>
          <p:cNvCxnSpPr>
            <a:cxnSpLocks/>
          </p:cNvCxnSpPr>
          <p:nvPr/>
        </p:nvCxnSpPr>
        <p:spPr>
          <a:xfrm flipV="1">
            <a:off x="734666" y="4231048"/>
            <a:ext cx="146699" cy="271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197D5D6-AE5B-45C3-86F6-C8584B46C601}"/>
              </a:ext>
            </a:extLst>
          </p:cNvPr>
          <p:cNvSpPr txBox="1"/>
          <p:nvPr/>
        </p:nvSpPr>
        <p:spPr>
          <a:xfrm>
            <a:off x="561616" y="44344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CD035DA-A851-4EDB-8257-1F77DEA1C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49" y="2975273"/>
            <a:ext cx="833284" cy="8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9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803617 Phoenix Contact | 277-1165-ND DigiKey Electronics">
            <a:extLst>
              <a:ext uri="{FF2B5EF4-FFF2-40B4-BE49-F238E27FC236}">
                <a16:creationId xmlns:a16="http://schemas.microsoft.com/office/drawing/2014/main" id="{11529625-50CC-4820-BF87-054C9705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18" y="3220268"/>
            <a:ext cx="1571536" cy="157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26EC46-225F-4B2A-BE97-91EB44073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38" y="1482110"/>
            <a:ext cx="3890593" cy="1487029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16356" y="2916823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66040" y="2898890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59189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5"/>
              </a:rPr>
              <a:t>https://www.digikey.com/product-detail/en/weidm-ller/1610180000/281-1057-ND/263662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6"/>
              </a:rPr>
              <a:t>https://www.digikey.es/product-detail/es/phoenix-contact/1803617/277-1165-ND/260533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7"/>
              </a:rPr>
              <a:t>https://www.digikey.es/product-detail/es/3m/8132-06-100/3M156579-10-ND/7809900</a:t>
            </a:r>
            <a:endParaRPr lang="en-GB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X3_SOC y X4_SOC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59270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6 terminales, paso 3.5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6 terminales, paso 3.81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noProof="0" dirty="0"/>
                        <a:t>Plano, AWG 18, 6 conductores, paso 3.96 mm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811935" y="2646870"/>
            <a:ext cx="136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3C891F84-6E6D-412F-B73E-C1D3AF7CBB31}"/>
              </a:ext>
            </a:extLst>
          </p:cNvPr>
          <p:cNvCxnSpPr>
            <a:cxnSpLocks/>
          </p:cNvCxnSpPr>
          <p:nvPr/>
        </p:nvCxnSpPr>
        <p:spPr>
          <a:xfrm flipV="1">
            <a:off x="4342504" y="446626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D19B2E5-45E7-46E5-A318-1AEFF8B25AC9}"/>
              </a:ext>
            </a:extLst>
          </p:cNvPr>
          <p:cNvSpPr txBox="1"/>
          <p:nvPr/>
        </p:nvSpPr>
        <p:spPr>
          <a:xfrm>
            <a:off x="4161848" y="455998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8132/06 100 3M | 3M156579-5-ND DigiKey Electronics">
            <a:extLst>
              <a:ext uri="{FF2B5EF4-FFF2-40B4-BE49-F238E27FC236}">
                <a16:creationId xmlns:a16="http://schemas.microsoft.com/office/drawing/2014/main" id="{3CC1FFD0-AAAE-40E4-BE33-078BDAA4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388" y="2937157"/>
            <a:ext cx="934039" cy="9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2048486-DC8C-4B65-BAD1-9D3659502701}"/>
              </a:ext>
            </a:extLst>
          </p:cNvPr>
          <p:cNvGrpSpPr/>
          <p:nvPr/>
        </p:nvGrpSpPr>
        <p:grpSpPr>
          <a:xfrm>
            <a:off x="1388" y="3363686"/>
            <a:ext cx="1857782" cy="1769138"/>
            <a:chOff x="116714" y="4056115"/>
            <a:chExt cx="1857782" cy="1769138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AA26C238-6C0A-466A-84B9-BE3FA50DB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3528" y="4056115"/>
              <a:ext cx="1780968" cy="1563524"/>
            </a:xfrm>
            <a:prstGeom prst="rect">
              <a:avLst/>
            </a:prstGeom>
          </p:spPr>
        </p:pic>
        <p:cxnSp>
          <p:nvCxnSpPr>
            <p:cNvPr id="117" name="Conector recto de flecha 116">
              <a:extLst>
                <a:ext uri="{FF2B5EF4-FFF2-40B4-BE49-F238E27FC236}">
                  <a16:creationId xmlns:a16="http://schemas.microsoft.com/office/drawing/2014/main" id="{0826523F-A286-4B21-9098-F0B806C80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370" y="5051400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C73705FA-7F61-4082-9C8A-6A0A48CB9A6D}"/>
                </a:ext>
              </a:extLst>
            </p:cNvPr>
            <p:cNvSpPr txBox="1"/>
            <p:nvPr/>
          </p:nvSpPr>
          <p:spPr>
            <a:xfrm>
              <a:off x="116714" y="514511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>
                  <a:solidFill>
                    <a:srgbClr val="FF0000"/>
                  </a:solidFill>
                </a:rPr>
                <a:t>1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3" name="Conector recto de flecha 122">
              <a:extLst>
                <a:ext uri="{FF2B5EF4-FFF2-40B4-BE49-F238E27FC236}">
                  <a16:creationId xmlns:a16="http://schemas.microsoft.com/office/drawing/2014/main" id="{319B9875-9A81-4DBC-A9E1-048EA27AC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882" y="5134913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9FFE34F8-C83F-44FE-B259-62FBE2940EC6}"/>
                </a:ext>
              </a:extLst>
            </p:cNvPr>
            <p:cNvSpPr txBox="1"/>
            <p:nvPr/>
          </p:nvSpPr>
          <p:spPr>
            <a:xfrm>
              <a:off x="312226" y="522863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>
                  <a:solidFill>
                    <a:srgbClr val="FF0000"/>
                  </a:solidFill>
                </a:rPr>
                <a:t>2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5" name="Conector recto de flecha 124">
              <a:extLst>
                <a:ext uri="{FF2B5EF4-FFF2-40B4-BE49-F238E27FC236}">
                  <a16:creationId xmlns:a16="http://schemas.microsoft.com/office/drawing/2014/main" id="{16CAD932-F6AC-4D3D-825E-0DF5BD9C5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180" y="5201510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EEE1BF02-5F70-4813-9BF2-B5F5FB26F96F}"/>
                </a:ext>
              </a:extLst>
            </p:cNvPr>
            <p:cNvSpPr txBox="1"/>
            <p:nvPr/>
          </p:nvSpPr>
          <p:spPr>
            <a:xfrm>
              <a:off x="491524" y="529522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>
                  <a:solidFill>
                    <a:srgbClr val="FF0000"/>
                  </a:solidFill>
                </a:rPr>
                <a:t>3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0D77F63E-C9D6-4557-B2C0-B5E2824EFF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13" y="5277915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3CE700C-B126-446A-A5C0-9C86FDCEDDFD}"/>
                </a:ext>
              </a:extLst>
            </p:cNvPr>
            <p:cNvSpPr txBox="1"/>
            <p:nvPr/>
          </p:nvSpPr>
          <p:spPr>
            <a:xfrm>
              <a:off x="678157" y="537163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>
                  <a:solidFill>
                    <a:srgbClr val="FF0000"/>
                  </a:solidFill>
                </a:rPr>
                <a:t>4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45B9DE99-CECC-4ABA-80E3-47019B9DC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4" y="5347047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B2F3FC8A-AF8D-4CA0-A219-116D83B5BD96}"/>
                </a:ext>
              </a:extLst>
            </p:cNvPr>
            <p:cNvSpPr txBox="1"/>
            <p:nvPr/>
          </p:nvSpPr>
          <p:spPr>
            <a:xfrm>
              <a:off x="878588" y="544076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>
                  <a:solidFill>
                    <a:srgbClr val="FF0000"/>
                  </a:solidFill>
                </a:rPr>
                <a:t>5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5EA29539-A8A5-4890-9F11-933B90882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8792" y="5423759"/>
              <a:ext cx="66543" cy="157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D37FE71F-E2D4-4A10-966A-49A337C0DE03}"/>
                </a:ext>
              </a:extLst>
            </p:cNvPr>
            <p:cNvSpPr txBox="1"/>
            <p:nvPr/>
          </p:nvSpPr>
          <p:spPr>
            <a:xfrm>
              <a:off x="1068136" y="551747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>
                  <a:solidFill>
                    <a:srgbClr val="FF0000"/>
                  </a:solidFill>
                </a:rPr>
                <a:t>6</a:t>
              </a:r>
              <a:endParaRPr lang="en-GB" sz="14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5BB174C5-752F-4A47-9CE6-39E73A91AC07}"/>
              </a:ext>
            </a:extLst>
          </p:cNvPr>
          <p:cNvCxnSpPr>
            <a:cxnSpLocks/>
          </p:cNvCxnSpPr>
          <p:nvPr/>
        </p:nvCxnSpPr>
        <p:spPr>
          <a:xfrm flipV="1">
            <a:off x="4146834" y="440949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1F94F08-39C4-4D80-8F8E-B162EB5463E1}"/>
              </a:ext>
            </a:extLst>
          </p:cNvPr>
          <p:cNvSpPr txBox="1"/>
          <p:nvPr/>
        </p:nvSpPr>
        <p:spPr>
          <a:xfrm>
            <a:off x="3966178" y="45032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D65BC622-A7F2-481D-9C9C-874243D599C5}"/>
              </a:ext>
            </a:extLst>
          </p:cNvPr>
          <p:cNvCxnSpPr>
            <a:cxnSpLocks/>
          </p:cNvCxnSpPr>
          <p:nvPr/>
        </p:nvCxnSpPr>
        <p:spPr>
          <a:xfrm flipV="1">
            <a:off x="3944252" y="435272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9FF9412-A476-4038-BB6F-39BCC71FACBB}"/>
              </a:ext>
            </a:extLst>
          </p:cNvPr>
          <p:cNvSpPr txBox="1"/>
          <p:nvPr/>
        </p:nvSpPr>
        <p:spPr>
          <a:xfrm>
            <a:off x="3763596" y="44464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164EDB7-0AEF-457D-A684-7F42EEB54BD4}"/>
              </a:ext>
            </a:extLst>
          </p:cNvPr>
          <p:cNvCxnSpPr>
            <a:cxnSpLocks/>
          </p:cNvCxnSpPr>
          <p:nvPr/>
        </p:nvCxnSpPr>
        <p:spPr>
          <a:xfrm flipV="1">
            <a:off x="3757200" y="429201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FBE0480-68F0-4BC6-98AC-0CBCD315944B}"/>
              </a:ext>
            </a:extLst>
          </p:cNvPr>
          <p:cNvSpPr txBox="1"/>
          <p:nvPr/>
        </p:nvSpPr>
        <p:spPr>
          <a:xfrm>
            <a:off x="3576544" y="43857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4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36A6FAE5-C514-4A8D-82D8-D80B7BA6D8EF}"/>
              </a:ext>
            </a:extLst>
          </p:cNvPr>
          <p:cNvCxnSpPr>
            <a:cxnSpLocks/>
          </p:cNvCxnSpPr>
          <p:nvPr/>
        </p:nvCxnSpPr>
        <p:spPr>
          <a:xfrm flipV="1">
            <a:off x="3565581" y="423465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59783C3A-BD97-484B-82AC-CE4BB7417B0D}"/>
              </a:ext>
            </a:extLst>
          </p:cNvPr>
          <p:cNvSpPr txBox="1"/>
          <p:nvPr/>
        </p:nvSpPr>
        <p:spPr>
          <a:xfrm>
            <a:off x="3384925" y="43283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5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AC2F285E-2639-4082-96B9-DE80C1CB3EBE}"/>
              </a:ext>
            </a:extLst>
          </p:cNvPr>
          <p:cNvCxnSpPr>
            <a:cxnSpLocks/>
          </p:cNvCxnSpPr>
          <p:nvPr/>
        </p:nvCxnSpPr>
        <p:spPr>
          <a:xfrm flipV="1">
            <a:off x="3374575" y="417092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AB3423E-73B2-4787-BB76-FB51888F3613}"/>
              </a:ext>
            </a:extLst>
          </p:cNvPr>
          <p:cNvSpPr txBox="1"/>
          <p:nvPr/>
        </p:nvSpPr>
        <p:spPr>
          <a:xfrm>
            <a:off x="3193919" y="42646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6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9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766932 Phoenix Contact | 277-6575-ND DigiKey Electronics">
            <a:extLst>
              <a:ext uri="{FF2B5EF4-FFF2-40B4-BE49-F238E27FC236}">
                <a16:creationId xmlns:a16="http://schemas.microsoft.com/office/drawing/2014/main" id="{4E457940-1D49-416E-AE82-3A300BFC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5" y="3723616"/>
            <a:ext cx="1520350" cy="152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828294 Phoenix Contact | 277-8840-ND DigiKey Electronics">
            <a:extLst>
              <a:ext uri="{FF2B5EF4-FFF2-40B4-BE49-F238E27FC236}">
                <a16:creationId xmlns:a16="http://schemas.microsoft.com/office/drawing/2014/main" id="{0546CECC-4C92-45D7-85D5-3FD6A7776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16" y="3696852"/>
            <a:ext cx="1716480" cy="17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B7EAC93-F199-43AF-8D64-8DA1EBA98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73" y="1833362"/>
            <a:ext cx="3728075" cy="1520349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290210" y="3571449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17761" y="3554339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863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6"/>
              </a:rPr>
              <a:t>https://www.digikey.es/product-detail/es/phoenix-contact/1766932/277-6575-ND/2515014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dirty="0">
                <a:hlinkClick r:id="rId7"/>
              </a:rPr>
              <a:t>https://www.digikey.com/product-detail/en/phoenix-contact/1828294/277-8840-ND/3605752</a:t>
            </a:r>
            <a:endParaRPr lang="en-GB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8"/>
              </a:rPr>
              <a:t>https://www.digikey.es/product-detail/es/general-cable-carol-brand/C1321.21.01/C1321B-50-ND/5126285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cables individuales los terminales según el diagrama de conexión. No cruzar cables.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303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X2A_SOC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43749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7 terminales, paso 7.5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7 terminales, paso 7.62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Cable multifilar AWG 18, 1 conductor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878415" y="3198106"/>
            <a:ext cx="136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HV</a:t>
            </a:r>
            <a:endParaRPr lang="en-GB" sz="1600" dirty="0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AC57425-E4A5-4DFD-BFE3-7A471CA2DB29}"/>
              </a:ext>
            </a:extLst>
          </p:cNvPr>
          <p:cNvCxnSpPr>
            <a:cxnSpLocks/>
          </p:cNvCxnSpPr>
          <p:nvPr/>
        </p:nvCxnSpPr>
        <p:spPr>
          <a:xfrm flipH="1">
            <a:off x="1512047" y="1622872"/>
            <a:ext cx="384721" cy="54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337363A-BF37-471B-877C-8F01108658EB}"/>
              </a:ext>
            </a:extLst>
          </p:cNvPr>
          <p:cNvSpPr txBox="1"/>
          <p:nvPr/>
        </p:nvSpPr>
        <p:spPr>
          <a:xfrm>
            <a:off x="1643904" y="1358405"/>
            <a:ext cx="170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Pines no utilizados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1524CFD-4F76-412D-8936-0E27D6EFFB36}"/>
              </a:ext>
            </a:extLst>
          </p:cNvPr>
          <p:cNvCxnSpPr>
            <a:cxnSpLocks/>
          </p:cNvCxnSpPr>
          <p:nvPr/>
        </p:nvCxnSpPr>
        <p:spPr>
          <a:xfrm flipH="1">
            <a:off x="1512047" y="1632734"/>
            <a:ext cx="403113" cy="926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6F576C1-CC65-404E-BB9A-72FD8BD21040}"/>
              </a:ext>
            </a:extLst>
          </p:cNvPr>
          <p:cNvCxnSpPr>
            <a:cxnSpLocks/>
          </p:cNvCxnSpPr>
          <p:nvPr/>
        </p:nvCxnSpPr>
        <p:spPr>
          <a:xfrm flipH="1">
            <a:off x="1522093" y="1645810"/>
            <a:ext cx="422362" cy="1223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0D41B909-EB40-47C8-8AF5-43286CB1877C}"/>
              </a:ext>
            </a:extLst>
          </p:cNvPr>
          <p:cNvCxnSpPr>
            <a:cxnSpLocks/>
          </p:cNvCxnSpPr>
          <p:nvPr/>
        </p:nvCxnSpPr>
        <p:spPr>
          <a:xfrm>
            <a:off x="2816065" y="1622872"/>
            <a:ext cx="366368" cy="541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3617119D-3924-429D-8EE3-03E047B2997F}"/>
              </a:ext>
            </a:extLst>
          </p:cNvPr>
          <p:cNvCxnSpPr>
            <a:cxnSpLocks/>
          </p:cNvCxnSpPr>
          <p:nvPr/>
        </p:nvCxnSpPr>
        <p:spPr>
          <a:xfrm>
            <a:off x="2805123" y="1632734"/>
            <a:ext cx="414055" cy="926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3C95406-E045-4A98-AF07-CF084E80E56A}"/>
              </a:ext>
            </a:extLst>
          </p:cNvPr>
          <p:cNvCxnSpPr>
            <a:cxnSpLocks/>
          </p:cNvCxnSpPr>
          <p:nvPr/>
        </p:nvCxnSpPr>
        <p:spPr>
          <a:xfrm>
            <a:off x="2786770" y="1645810"/>
            <a:ext cx="443350" cy="1223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D9E97562-ECFC-4589-B482-5E4C78573139}"/>
              </a:ext>
            </a:extLst>
          </p:cNvPr>
          <p:cNvCxnSpPr>
            <a:cxnSpLocks/>
          </p:cNvCxnSpPr>
          <p:nvPr/>
        </p:nvCxnSpPr>
        <p:spPr>
          <a:xfrm flipV="1">
            <a:off x="311535" y="436803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D6B59A2-7784-4C9A-86A8-A16875E8AACF}"/>
              </a:ext>
            </a:extLst>
          </p:cNvPr>
          <p:cNvSpPr txBox="1"/>
          <p:nvPr/>
        </p:nvSpPr>
        <p:spPr>
          <a:xfrm>
            <a:off x="130879" y="44617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0CD8AD7C-DF98-472F-BA7D-A6FD895EC969}"/>
              </a:ext>
            </a:extLst>
          </p:cNvPr>
          <p:cNvCxnSpPr>
            <a:cxnSpLocks/>
          </p:cNvCxnSpPr>
          <p:nvPr/>
        </p:nvCxnSpPr>
        <p:spPr>
          <a:xfrm flipV="1">
            <a:off x="463973" y="444201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4F2507F4-593C-4740-9047-81138C81BD6C}"/>
              </a:ext>
            </a:extLst>
          </p:cNvPr>
          <p:cNvSpPr txBox="1"/>
          <p:nvPr/>
        </p:nvSpPr>
        <p:spPr>
          <a:xfrm>
            <a:off x="283317" y="453573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A88F229A-6827-4127-AE47-EDCE5C83E9C9}"/>
              </a:ext>
            </a:extLst>
          </p:cNvPr>
          <p:cNvCxnSpPr>
            <a:cxnSpLocks/>
          </p:cNvCxnSpPr>
          <p:nvPr/>
        </p:nvCxnSpPr>
        <p:spPr>
          <a:xfrm flipV="1">
            <a:off x="616412" y="452073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29315EFE-1A93-4410-99DE-BE16E658FD9A}"/>
              </a:ext>
            </a:extLst>
          </p:cNvPr>
          <p:cNvSpPr txBox="1"/>
          <p:nvPr/>
        </p:nvSpPr>
        <p:spPr>
          <a:xfrm>
            <a:off x="435756" y="4614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0F92B6F7-85B6-4943-B24E-77DADA127F14}"/>
              </a:ext>
            </a:extLst>
          </p:cNvPr>
          <p:cNvCxnSpPr>
            <a:cxnSpLocks/>
          </p:cNvCxnSpPr>
          <p:nvPr/>
        </p:nvCxnSpPr>
        <p:spPr>
          <a:xfrm flipV="1">
            <a:off x="783270" y="460054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B405A0C6-6980-42EA-AD11-89C71C74300A}"/>
              </a:ext>
            </a:extLst>
          </p:cNvPr>
          <p:cNvSpPr txBox="1"/>
          <p:nvPr/>
        </p:nvSpPr>
        <p:spPr>
          <a:xfrm>
            <a:off x="602614" y="469426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4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05999979-1D7F-4898-8909-8230AE1E86AA}"/>
              </a:ext>
            </a:extLst>
          </p:cNvPr>
          <p:cNvCxnSpPr>
            <a:cxnSpLocks/>
          </p:cNvCxnSpPr>
          <p:nvPr/>
        </p:nvCxnSpPr>
        <p:spPr>
          <a:xfrm flipV="1">
            <a:off x="945736" y="468689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uadroTexto 85">
            <a:extLst>
              <a:ext uri="{FF2B5EF4-FFF2-40B4-BE49-F238E27FC236}">
                <a16:creationId xmlns:a16="http://schemas.microsoft.com/office/drawing/2014/main" id="{7C9D1729-3228-4C37-B4EE-6E035339176A}"/>
              </a:ext>
            </a:extLst>
          </p:cNvPr>
          <p:cNvSpPr txBox="1"/>
          <p:nvPr/>
        </p:nvSpPr>
        <p:spPr>
          <a:xfrm>
            <a:off x="765080" y="478060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5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567FBBD9-FF2C-4AAF-85AE-683DA7EE76B3}"/>
              </a:ext>
            </a:extLst>
          </p:cNvPr>
          <p:cNvCxnSpPr>
            <a:cxnSpLocks/>
          </p:cNvCxnSpPr>
          <p:nvPr/>
        </p:nvCxnSpPr>
        <p:spPr>
          <a:xfrm flipV="1">
            <a:off x="1119149" y="476374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88">
            <a:extLst>
              <a:ext uri="{FF2B5EF4-FFF2-40B4-BE49-F238E27FC236}">
                <a16:creationId xmlns:a16="http://schemas.microsoft.com/office/drawing/2014/main" id="{D830ED8A-2AD9-43E6-BAC6-7D25DEEBB6F6}"/>
              </a:ext>
            </a:extLst>
          </p:cNvPr>
          <p:cNvSpPr txBox="1"/>
          <p:nvPr/>
        </p:nvSpPr>
        <p:spPr>
          <a:xfrm>
            <a:off x="938493" y="48574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6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3F633E85-361C-4481-AA59-561C803DE665}"/>
              </a:ext>
            </a:extLst>
          </p:cNvPr>
          <p:cNvCxnSpPr>
            <a:cxnSpLocks/>
          </p:cNvCxnSpPr>
          <p:nvPr/>
        </p:nvCxnSpPr>
        <p:spPr>
          <a:xfrm flipV="1">
            <a:off x="1290280" y="484865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582F6D9-0752-48F3-910A-53856CA59C80}"/>
              </a:ext>
            </a:extLst>
          </p:cNvPr>
          <p:cNvSpPr txBox="1"/>
          <p:nvPr/>
        </p:nvSpPr>
        <p:spPr>
          <a:xfrm>
            <a:off x="1109624" y="49423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7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4380F0AA-CD32-4AC8-80E3-EA8C3FCCA77E}"/>
              </a:ext>
            </a:extLst>
          </p:cNvPr>
          <p:cNvCxnSpPr>
            <a:cxnSpLocks/>
          </p:cNvCxnSpPr>
          <p:nvPr/>
        </p:nvCxnSpPr>
        <p:spPr>
          <a:xfrm flipV="1">
            <a:off x="3380301" y="447212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uadroTexto 92">
            <a:extLst>
              <a:ext uri="{FF2B5EF4-FFF2-40B4-BE49-F238E27FC236}">
                <a16:creationId xmlns:a16="http://schemas.microsoft.com/office/drawing/2014/main" id="{E9EF6D2D-6EB4-480F-8E22-4EFDF849F5DB}"/>
              </a:ext>
            </a:extLst>
          </p:cNvPr>
          <p:cNvSpPr txBox="1"/>
          <p:nvPr/>
        </p:nvSpPr>
        <p:spPr>
          <a:xfrm>
            <a:off x="3199645" y="4565845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7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C1EB5035-E48F-4026-82FA-F38B00C602BC}"/>
              </a:ext>
            </a:extLst>
          </p:cNvPr>
          <p:cNvCxnSpPr>
            <a:cxnSpLocks/>
          </p:cNvCxnSpPr>
          <p:nvPr/>
        </p:nvCxnSpPr>
        <p:spPr>
          <a:xfrm flipV="1">
            <a:off x="3486477" y="453300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adroTexto 94">
            <a:extLst>
              <a:ext uri="{FF2B5EF4-FFF2-40B4-BE49-F238E27FC236}">
                <a16:creationId xmlns:a16="http://schemas.microsoft.com/office/drawing/2014/main" id="{17C86890-4135-401A-9082-646FBF11E6A5}"/>
              </a:ext>
            </a:extLst>
          </p:cNvPr>
          <p:cNvSpPr txBox="1"/>
          <p:nvPr/>
        </p:nvSpPr>
        <p:spPr>
          <a:xfrm>
            <a:off x="3305821" y="4626719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6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C196AB35-6FE8-43DB-9E34-95FE22A79594}"/>
              </a:ext>
            </a:extLst>
          </p:cNvPr>
          <p:cNvCxnSpPr>
            <a:cxnSpLocks/>
          </p:cNvCxnSpPr>
          <p:nvPr/>
        </p:nvCxnSpPr>
        <p:spPr>
          <a:xfrm flipV="1">
            <a:off x="3598661" y="460816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2CE8ADF4-8C2D-4EE4-9E0F-B7851FDEF055}"/>
              </a:ext>
            </a:extLst>
          </p:cNvPr>
          <p:cNvSpPr txBox="1"/>
          <p:nvPr/>
        </p:nvSpPr>
        <p:spPr>
          <a:xfrm>
            <a:off x="3418005" y="4701884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5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57845384-468F-4CC1-B10D-40CCC067D0AD}"/>
              </a:ext>
            </a:extLst>
          </p:cNvPr>
          <p:cNvCxnSpPr>
            <a:cxnSpLocks/>
          </p:cNvCxnSpPr>
          <p:nvPr/>
        </p:nvCxnSpPr>
        <p:spPr>
          <a:xfrm flipV="1">
            <a:off x="3722591" y="468197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08DE3416-A940-4DB4-B1DF-22B567D4946C}"/>
              </a:ext>
            </a:extLst>
          </p:cNvPr>
          <p:cNvSpPr txBox="1"/>
          <p:nvPr/>
        </p:nvSpPr>
        <p:spPr>
          <a:xfrm>
            <a:off x="3541935" y="4775692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4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1ECCC3D8-C55C-450D-B52C-A62037616E3D}"/>
              </a:ext>
            </a:extLst>
          </p:cNvPr>
          <p:cNvCxnSpPr>
            <a:cxnSpLocks/>
          </p:cNvCxnSpPr>
          <p:nvPr/>
        </p:nvCxnSpPr>
        <p:spPr>
          <a:xfrm flipV="1">
            <a:off x="3841971" y="476178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640E3B07-04C1-45DB-85B9-508B15357D89}"/>
              </a:ext>
            </a:extLst>
          </p:cNvPr>
          <p:cNvSpPr txBox="1"/>
          <p:nvPr/>
        </p:nvSpPr>
        <p:spPr>
          <a:xfrm>
            <a:off x="3661315" y="4855505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3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F84ED1C7-5EFA-4F22-8F39-466D99E1E05F}"/>
              </a:ext>
            </a:extLst>
          </p:cNvPr>
          <p:cNvCxnSpPr>
            <a:cxnSpLocks/>
          </p:cNvCxnSpPr>
          <p:nvPr/>
        </p:nvCxnSpPr>
        <p:spPr>
          <a:xfrm flipV="1">
            <a:off x="3969790" y="483993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2E958853-579F-4873-BD8C-FCB47B679112}"/>
              </a:ext>
            </a:extLst>
          </p:cNvPr>
          <p:cNvSpPr txBox="1"/>
          <p:nvPr/>
        </p:nvSpPr>
        <p:spPr>
          <a:xfrm>
            <a:off x="3789134" y="4933647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2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F6CEB4B2-F52A-483F-8DE3-33E0B0BCA657}"/>
              </a:ext>
            </a:extLst>
          </p:cNvPr>
          <p:cNvCxnSpPr>
            <a:cxnSpLocks/>
          </p:cNvCxnSpPr>
          <p:nvPr/>
        </p:nvCxnSpPr>
        <p:spPr>
          <a:xfrm flipV="1">
            <a:off x="4102068" y="491323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9472CFCF-58FC-4A7B-A798-668A6D553809}"/>
              </a:ext>
            </a:extLst>
          </p:cNvPr>
          <p:cNvSpPr txBox="1"/>
          <p:nvPr/>
        </p:nvSpPr>
        <p:spPr>
          <a:xfrm>
            <a:off x="3921412" y="5006950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1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8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n 74" descr="1827583 Phoenix Contact | 277-6460-ND DigiKey Electronics">
            <a:extLst>
              <a:ext uri="{FF2B5EF4-FFF2-40B4-BE49-F238E27FC236}">
                <a16:creationId xmlns:a16="http://schemas.microsoft.com/office/drawing/2014/main" id="{42156637-5294-473F-B0E0-CA30E5316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0" r="5045" b="20945"/>
          <a:stretch/>
        </p:blipFill>
        <p:spPr bwMode="auto">
          <a:xfrm>
            <a:off x="2918312" y="4156160"/>
            <a:ext cx="1987564" cy="132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A37A6BA-B419-49F1-96BC-F44D56CA2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75" y="1528944"/>
            <a:ext cx="3695038" cy="2301268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290210" y="3891962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17761" y="3874852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9520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5"/>
              </a:rPr>
              <a:t>https://www.phoenixcontact.com/online/portal/es?uri=pxc-oc-itemdetail:pid=1737796&amp;library=eses&amp;tab=1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6"/>
              </a:rPr>
              <a:t>https://www.digikey.es/product-detail/es/phoenix-contact/1827583/277-6460-ND/2528694</a:t>
            </a:r>
            <a:r>
              <a:rPr lang="en-GB" sz="1200" dirty="0"/>
              <a:t> </a:t>
            </a:r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7"/>
              </a:rPr>
              <a:t>https://www.digikey.es/product-detail/es/general-cable-carol-brand/C1321.21.01/C1321B-50-ND/5126285</a:t>
            </a:r>
            <a:endParaRPr lang="es-ES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cables individuales los terminales según el diagrama de conexión. No cruzar cables.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En ambos extremos incluir terminales </a:t>
            </a:r>
            <a:r>
              <a:rPr lang="es-ES" sz="1400" dirty="0" err="1"/>
              <a:t>faston</a:t>
            </a:r>
            <a:r>
              <a:rPr lang="es-ES" sz="1400" dirty="0"/>
              <a:t> cilíndricos para cable AWG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303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Conector Potencia - X2B_SOC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627861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11 terminales, paso 7.5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12 terminales, paso 7.62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Cable multifilar AWG 18, 1 conductor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878372" y="3638439"/>
            <a:ext cx="136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HV</a:t>
            </a:r>
            <a:endParaRPr lang="en-GB" sz="1600" dirty="0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AC57425-E4A5-4DFD-BFE3-7A471CA2DB29}"/>
              </a:ext>
            </a:extLst>
          </p:cNvPr>
          <p:cNvCxnSpPr>
            <a:cxnSpLocks/>
          </p:cNvCxnSpPr>
          <p:nvPr/>
        </p:nvCxnSpPr>
        <p:spPr>
          <a:xfrm flipH="1">
            <a:off x="1662298" y="1448839"/>
            <a:ext cx="294368" cy="551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337363A-BF37-471B-877C-8F01108658EB}"/>
              </a:ext>
            </a:extLst>
          </p:cNvPr>
          <p:cNvSpPr txBox="1"/>
          <p:nvPr/>
        </p:nvSpPr>
        <p:spPr>
          <a:xfrm>
            <a:off x="1632973" y="1179520"/>
            <a:ext cx="170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Pines no utilizados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1524CFD-4F76-412D-8936-0E27D6EFFB36}"/>
              </a:ext>
            </a:extLst>
          </p:cNvPr>
          <p:cNvCxnSpPr>
            <a:cxnSpLocks/>
          </p:cNvCxnSpPr>
          <p:nvPr/>
        </p:nvCxnSpPr>
        <p:spPr>
          <a:xfrm flipH="1">
            <a:off x="1658806" y="1450911"/>
            <a:ext cx="318584" cy="922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6F576C1-CC65-404E-BB9A-72FD8BD21040}"/>
              </a:ext>
            </a:extLst>
          </p:cNvPr>
          <p:cNvCxnSpPr>
            <a:cxnSpLocks/>
          </p:cNvCxnSpPr>
          <p:nvPr/>
        </p:nvCxnSpPr>
        <p:spPr>
          <a:xfrm flipH="1">
            <a:off x="1647458" y="1448839"/>
            <a:ext cx="348982" cy="1267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F6CEB4B2-F52A-483F-8DE3-33E0B0BCA657}"/>
              </a:ext>
            </a:extLst>
          </p:cNvPr>
          <p:cNvCxnSpPr>
            <a:cxnSpLocks/>
          </p:cNvCxnSpPr>
          <p:nvPr/>
        </p:nvCxnSpPr>
        <p:spPr>
          <a:xfrm flipV="1">
            <a:off x="4311450" y="529962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9472CFCF-58FC-4A7B-A798-668A6D553809}"/>
              </a:ext>
            </a:extLst>
          </p:cNvPr>
          <p:cNvSpPr txBox="1"/>
          <p:nvPr/>
        </p:nvSpPr>
        <p:spPr>
          <a:xfrm>
            <a:off x="4168155" y="5395699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1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663F473-0B9B-4F62-BF4E-C89501A2AE0E}"/>
              </a:ext>
            </a:extLst>
          </p:cNvPr>
          <p:cNvCxnSpPr>
            <a:cxnSpLocks/>
          </p:cNvCxnSpPr>
          <p:nvPr/>
        </p:nvCxnSpPr>
        <p:spPr>
          <a:xfrm flipH="1">
            <a:off x="1658805" y="1455749"/>
            <a:ext cx="352120" cy="1591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B8C65AFA-31EC-4433-9466-6CE57A022983}"/>
              </a:ext>
            </a:extLst>
          </p:cNvPr>
          <p:cNvCxnSpPr>
            <a:cxnSpLocks/>
          </p:cNvCxnSpPr>
          <p:nvPr/>
        </p:nvCxnSpPr>
        <p:spPr>
          <a:xfrm flipH="1">
            <a:off x="1652929" y="1461832"/>
            <a:ext cx="372350" cy="196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737CC5A5-AA14-4F68-A35E-1A03A0899EE1}"/>
              </a:ext>
            </a:extLst>
          </p:cNvPr>
          <p:cNvCxnSpPr>
            <a:cxnSpLocks/>
          </p:cNvCxnSpPr>
          <p:nvPr/>
        </p:nvCxnSpPr>
        <p:spPr>
          <a:xfrm>
            <a:off x="2872740" y="1448839"/>
            <a:ext cx="267019" cy="551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C649B562-3B6B-4AD9-BD3A-B5C51F039A5D}"/>
              </a:ext>
            </a:extLst>
          </p:cNvPr>
          <p:cNvCxnSpPr>
            <a:cxnSpLocks/>
          </p:cNvCxnSpPr>
          <p:nvPr/>
        </p:nvCxnSpPr>
        <p:spPr>
          <a:xfrm>
            <a:off x="2859390" y="1455749"/>
            <a:ext cx="301093" cy="917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CA8268B5-F88B-4D63-8A6D-CFADEA03CC7C}"/>
              </a:ext>
            </a:extLst>
          </p:cNvPr>
          <p:cNvCxnSpPr>
            <a:cxnSpLocks/>
          </p:cNvCxnSpPr>
          <p:nvPr/>
        </p:nvCxnSpPr>
        <p:spPr>
          <a:xfrm>
            <a:off x="2841898" y="1464408"/>
            <a:ext cx="337635" cy="1252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787FDE0B-21CF-4533-A6F0-045F4C7A28AC}"/>
              </a:ext>
            </a:extLst>
          </p:cNvPr>
          <p:cNvCxnSpPr>
            <a:cxnSpLocks/>
          </p:cNvCxnSpPr>
          <p:nvPr/>
        </p:nvCxnSpPr>
        <p:spPr>
          <a:xfrm>
            <a:off x="2827020" y="1462447"/>
            <a:ext cx="366998" cy="1584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0A021645-5121-4A80-8A22-3831325FD7DD}"/>
              </a:ext>
            </a:extLst>
          </p:cNvPr>
          <p:cNvCxnSpPr>
            <a:cxnSpLocks/>
          </p:cNvCxnSpPr>
          <p:nvPr/>
        </p:nvCxnSpPr>
        <p:spPr>
          <a:xfrm>
            <a:off x="2811501" y="1464408"/>
            <a:ext cx="396871" cy="1962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3C7B0873-9F07-4B7A-B027-BA2B97F479C8}"/>
              </a:ext>
            </a:extLst>
          </p:cNvPr>
          <p:cNvCxnSpPr>
            <a:cxnSpLocks/>
          </p:cNvCxnSpPr>
          <p:nvPr/>
        </p:nvCxnSpPr>
        <p:spPr>
          <a:xfrm>
            <a:off x="2887094" y="1448839"/>
            <a:ext cx="259842" cy="261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F264AEBF-8F06-4520-9498-F6A08F1CC8E7}"/>
              </a:ext>
            </a:extLst>
          </p:cNvPr>
          <p:cNvCxnSpPr>
            <a:cxnSpLocks/>
          </p:cNvCxnSpPr>
          <p:nvPr/>
        </p:nvCxnSpPr>
        <p:spPr>
          <a:xfrm flipV="1">
            <a:off x="4187229" y="522485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BB42F71A-F2AF-410F-890A-3C66EECA7211}"/>
              </a:ext>
            </a:extLst>
          </p:cNvPr>
          <p:cNvSpPr txBox="1"/>
          <p:nvPr/>
        </p:nvSpPr>
        <p:spPr>
          <a:xfrm>
            <a:off x="4046902" y="5325125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2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C415338A-B3E8-4D54-902B-7A6725780B8A}"/>
              </a:ext>
            </a:extLst>
          </p:cNvPr>
          <p:cNvCxnSpPr>
            <a:cxnSpLocks/>
          </p:cNvCxnSpPr>
          <p:nvPr/>
        </p:nvCxnSpPr>
        <p:spPr>
          <a:xfrm flipV="1">
            <a:off x="4055070" y="515008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F93BF420-0BF1-4D4E-89FD-B46D14A4A620}"/>
              </a:ext>
            </a:extLst>
          </p:cNvPr>
          <p:cNvSpPr txBox="1"/>
          <p:nvPr/>
        </p:nvSpPr>
        <p:spPr>
          <a:xfrm>
            <a:off x="3915097" y="5246464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3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CE39E65A-A2FF-4C5F-B8F9-BC2F1737F728}"/>
              </a:ext>
            </a:extLst>
          </p:cNvPr>
          <p:cNvCxnSpPr>
            <a:cxnSpLocks/>
          </p:cNvCxnSpPr>
          <p:nvPr/>
        </p:nvCxnSpPr>
        <p:spPr>
          <a:xfrm flipV="1">
            <a:off x="3939409" y="508635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F4F20BA2-2C4A-4CD6-B2D3-83FD6725A9CF}"/>
              </a:ext>
            </a:extLst>
          </p:cNvPr>
          <p:cNvSpPr txBox="1"/>
          <p:nvPr/>
        </p:nvSpPr>
        <p:spPr>
          <a:xfrm>
            <a:off x="3797739" y="5191821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4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939567AE-8F82-4583-8B6E-273598B25977}"/>
              </a:ext>
            </a:extLst>
          </p:cNvPr>
          <p:cNvCxnSpPr>
            <a:cxnSpLocks/>
          </p:cNvCxnSpPr>
          <p:nvPr/>
        </p:nvCxnSpPr>
        <p:spPr>
          <a:xfrm flipV="1">
            <a:off x="3811484" y="501944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uadroTexto 98">
            <a:extLst>
              <a:ext uri="{FF2B5EF4-FFF2-40B4-BE49-F238E27FC236}">
                <a16:creationId xmlns:a16="http://schemas.microsoft.com/office/drawing/2014/main" id="{05AAAC21-4AC6-40BA-B94E-9619C7FA8BE5}"/>
              </a:ext>
            </a:extLst>
          </p:cNvPr>
          <p:cNvSpPr txBox="1"/>
          <p:nvPr/>
        </p:nvSpPr>
        <p:spPr>
          <a:xfrm>
            <a:off x="3670654" y="5117360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5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00" name="Conector recto de flecha 99">
            <a:extLst>
              <a:ext uri="{FF2B5EF4-FFF2-40B4-BE49-F238E27FC236}">
                <a16:creationId xmlns:a16="http://schemas.microsoft.com/office/drawing/2014/main" id="{E2352FD5-444F-44B0-9E6E-FC642A3D0B21}"/>
              </a:ext>
            </a:extLst>
          </p:cNvPr>
          <p:cNvCxnSpPr>
            <a:cxnSpLocks/>
          </p:cNvCxnSpPr>
          <p:nvPr/>
        </p:nvCxnSpPr>
        <p:spPr>
          <a:xfrm flipV="1">
            <a:off x="3702025" y="496125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7416F59C-7D31-48E8-A8A3-98E43F852ECB}"/>
              </a:ext>
            </a:extLst>
          </p:cNvPr>
          <p:cNvSpPr txBox="1"/>
          <p:nvPr/>
        </p:nvSpPr>
        <p:spPr>
          <a:xfrm>
            <a:off x="3556221" y="5057356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6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3EFDDB5D-6395-49CF-B32A-30FA7BE391C2}"/>
              </a:ext>
            </a:extLst>
          </p:cNvPr>
          <p:cNvCxnSpPr>
            <a:cxnSpLocks/>
          </p:cNvCxnSpPr>
          <p:nvPr/>
        </p:nvCxnSpPr>
        <p:spPr>
          <a:xfrm flipV="1">
            <a:off x="3592976" y="489870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7A6324BD-E954-4416-B65E-FBF4BA367D86}"/>
              </a:ext>
            </a:extLst>
          </p:cNvPr>
          <p:cNvSpPr txBox="1"/>
          <p:nvPr/>
        </p:nvSpPr>
        <p:spPr>
          <a:xfrm>
            <a:off x="3443535" y="4997088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7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6CBF199D-BC2F-4BF7-B50A-77FFF4086B83}"/>
              </a:ext>
            </a:extLst>
          </p:cNvPr>
          <p:cNvCxnSpPr>
            <a:cxnSpLocks/>
          </p:cNvCxnSpPr>
          <p:nvPr/>
        </p:nvCxnSpPr>
        <p:spPr>
          <a:xfrm flipV="1">
            <a:off x="3483517" y="483903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B071877-0DE9-42FF-A006-DF4DF8B663FC}"/>
              </a:ext>
            </a:extLst>
          </p:cNvPr>
          <p:cNvSpPr txBox="1"/>
          <p:nvPr/>
        </p:nvSpPr>
        <p:spPr>
          <a:xfrm>
            <a:off x="3341084" y="4932107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8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EA9BCCC5-FA66-4BA0-817A-72CCA82220E9}"/>
              </a:ext>
            </a:extLst>
          </p:cNvPr>
          <p:cNvCxnSpPr>
            <a:cxnSpLocks/>
          </p:cNvCxnSpPr>
          <p:nvPr/>
        </p:nvCxnSpPr>
        <p:spPr>
          <a:xfrm flipV="1">
            <a:off x="3382315" y="477936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68E546BA-3311-45CD-846E-8D948DD64FEF}"/>
              </a:ext>
            </a:extLst>
          </p:cNvPr>
          <p:cNvSpPr txBox="1"/>
          <p:nvPr/>
        </p:nvSpPr>
        <p:spPr>
          <a:xfrm>
            <a:off x="3240671" y="4878042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9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7B2D3629-FD51-4537-AC81-6ABC69BCFD62}"/>
              </a:ext>
            </a:extLst>
          </p:cNvPr>
          <p:cNvCxnSpPr>
            <a:cxnSpLocks/>
          </p:cNvCxnSpPr>
          <p:nvPr/>
        </p:nvCxnSpPr>
        <p:spPr>
          <a:xfrm flipV="1">
            <a:off x="3278676" y="471969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4DA19213-7D3F-4A04-B399-68A1467BDFE5}"/>
              </a:ext>
            </a:extLst>
          </p:cNvPr>
          <p:cNvSpPr txBox="1"/>
          <p:nvPr/>
        </p:nvSpPr>
        <p:spPr>
          <a:xfrm>
            <a:off x="3098020" y="4813413"/>
            <a:ext cx="324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10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22" name="Conector recto de flecha 121">
            <a:extLst>
              <a:ext uri="{FF2B5EF4-FFF2-40B4-BE49-F238E27FC236}">
                <a16:creationId xmlns:a16="http://schemas.microsoft.com/office/drawing/2014/main" id="{A2566C26-1607-4860-ADA4-F904D6153ED7}"/>
              </a:ext>
            </a:extLst>
          </p:cNvPr>
          <p:cNvCxnSpPr>
            <a:cxnSpLocks/>
          </p:cNvCxnSpPr>
          <p:nvPr/>
        </p:nvCxnSpPr>
        <p:spPr>
          <a:xfrm flipV="1">
            <a:off x="3174033" y="464922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00327EBD-35B3-428E-B142-DBCBC9E05DE8}"/>
              </a:ext>
            </a:extLst>
          </p:cNvPr>
          <p:cNvSpPr txBox="1"/>
          <p:nvPr/>
        </p:nvSpPr>
        <p:spPr>
          <a:xfrm>
            <a:off x="2979873" y="4745120"/>
            <a:ext cx="324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11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8B897936-7C15-4A88-AD47-310488F3CEF3}"/>
              </a:ext>
            </a:extLst>
          </p:cNvPr>
          <p:cNvCxnSpPr>
            <a:cxnSpLocks/>
          </p:cNvCxnSpPr>
          <p:nvPr/>
        </p:nvCxnSpPr>
        <p:spPr>
          <a:xfrm flipV="1">
            <a:off x="3073702" y="4617360"/>
            <a:ext cx="72604" cy="148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C8F2CAB9-932B-4384-889D-57EFA523F8C8}"/>
              </a:ext>
            </a:extLst>
          </p:cNvPr>
          <p:cNvSpPr txBox="1"/>
          <p:nvPr/>
        </p:nvSpPr>
        <p:spPr>
          <a:xfrm>
            <a:off x="2858358" y="4690302"/>
            <a:ext cx="324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12</a:t>
            </a:r>
            <a:endParaRPr lang="en-GB" sz="10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70970F-9120-4D59-B0A4-507404378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94" y="4264118"/>
            <a:ext cx="2194386" cy="1328440"/>
          </a:xfrm>
          <a:prstGeom prst="rect">
            <a:avLst/>
          </a:prstGeom>
        </p:spPr>
      </p:pic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2C96492-8040-4AD7-8C94-15DAB58F652B}"/>
              </a:ext>
            </a:extLst>
          </p:cNvPr>
          <p:cNvCxnSpPr>
            <a:cxnSpLocks/>
          </p:cNvCxnSpPr>
          <p:nvPr/>
        </p:nvCxnSpPr>
        <p:spPr>
          <a:xfrm flipV="1">
            <a:off x="2024923" y="5298429"/>
            <a:ext cx="88316" cy="22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705E601-BA82-4B89-9C5C-58DD69F0C2DB}"/>
              </a:ext>
            </a:extLst>
          </p:cNvPr>
          <p:cNvSpPr txBox="1"/>
          <p:nvPr/>
        </p:nvSpPr>
        <p:spPr>
          <a:xfrm>
            <a:off x="1881628" y="5458782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1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0256DAD0-2C5E-44D7-BBA0-E54F81592AFB}"/>
              </a:ext>
            </a:extLst>
          </p:cNvPr>
          <p:cNvCxnSpPr>
            <a:cxnSpLocks/>
          </p:cNvCxnSpPr>
          <p:nvPr/>
        </p:nvCxnSpPr>
        <p:spPr>
          <a:xfrm flipV="1">
            <a:off x="1826147" y="5224286"/>
            <a:ext cx="77261" cy="202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B4E96BE1-C28C-471D-B6DB-D07BABF409F1}"/>
              </a:ext>
            </a:extLst>
          </p:cNvPr>
          <p:cNvSpPr txBox="1"/>
          <p:nvPr/>
        </p:nvSpPr>
        <p:spPr>
          <a:xfrm>
            <a:off x="1682852" y="5364961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2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5E3901EE-5C2A-4C23-9A6B-5C9D8C38713B}"/>
              </a:ext>
            </a:extLst>
          </p:cNvPr>
          <p:cNvCxnSpPr>
            <a:cxnSpLocks/>
          </p:cNvCxnSpPr>
          <p:nvPr/>
        </p:nvCxnSpPr>
        <p:spPr>
          <a:xfrm flipV="1">
            <a:off x="1623988" y="5157625"/>
            <a:ext cx="80644" cy="210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CD6AE544-1155-45F1-A207-189271642AFA}"/>
              </a:ext>
            </a:extLst>
          </p:cNvPr>
          <p:cNvSpPr txBox="1"/>
          <p:nvPr/>
        </p:nvSpPr>
        <p:spPr>
          <a:xfrm>
            <a:off x="1480693" y="5306687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3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37A655A9-9649-4DF5-B40F-AA90E7075B3E}"/>
              </a:ext>
            </a:extLst>
          </p:cNvPr>
          <p:cNvCxnSpPr>
            <a:cxnSpLocks/>
          </p:cNvCxnSpPr>
          <p:nvPr/>
        </p:nvCxnSpPr>
        <p:spPr>
          <a:xfrm flipV="1">
            <a:off x="1414855" y="5082769"/>
            <a:ext cx="86378" cy="22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D15E6A17-2409-4A93-9881-756A2CD40E0A}"/>
              </a:ext>
            </a:extLst>
          </p:cNvPr>
          <p:cNvSpPr txBox="1"/>
          <p:nvPr/>
        </p:nvSpPr>
        <p:spPr>
          <a:xfrm>
            <a:off x="1271560" y="5244947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4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44" name="Conector recto de flecha 143">
            <a:extLst>
              <a:ext uri="{FF2B5EF4-FFF2-40B4-BE49-F238E27FC236}">
                <a16:creationId xmlns:a16="http://schemas.microsoft.com/office/drawing/2014/main" id="{EE63E63A-F0F1-4729-96A2-40855A9C8EA2}"/>
              </a:ext>
            </a:extLst>
          </p:cNvPr>
          <p:cNvCxnSpPr>
            <a:cxnSpLocks/>
          </p:cNvCxnSpPr>
          <p:nvPr/>
        </p:nvCxnSpPr>
        <p:spPr>
          <a:xfrm flipV="1">
            <a:off x="1223129" y="5018876"/>
            <a:ext cx="85887" cy="22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78C97431-4BDF-4719-8695-05AF93A40C14}"/>
              </a:ext>
            </a:extLst>
          </p:cNvPr>
          <p:cNvSpPr txBox="1"/>
          <p:nvPr/>
        </p:nvSpPr>
        <p:spPr>
          <a:xfrm>
            <a:off x="1079834" y="5178847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5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9E6077EF-59F6-4108-ABCA-5893E6166C0E}"/>
              </a:ext>
            </a:extLst>
          </p:cNvPr>
          <p:cNvCxnSpPr>
            <a:cxnSpLocks/>
          </p:cNvCxnSpPr>
          <p:nvPr/>
        </p:nvCxnSpPr>
        <p:spPr>
          <a:xfrm flipV="1">
            <a:off x="1040617" y="4959344"/>
            <a:ext cx="80171" cy="210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7C0CBFBF-8729-4DBE-B296-DAE4E852D13A}"/>
              </a:ext>
            </a:extLst>
          </p:cNvPr>
          <p:cNvSpPr txBox="1"/>
          <p:nvPr/>
        </p:nvSpPr>
        <p:spPr>
          <a:xfrm>
            <a:off x="897322" y="5108227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6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48" name="Conector recto de flecha 147">
            <a:extLst>
              <a:ext uri="{FF2B5EF4-FFF2-40B4-BE49-F238E27FC236}">
                <a16:creationId xmlns:a16="http://schemas.microsoft.com/office/drawing/2014/main" id="{BB2C0021-B00F-4BF9-9B04-86794359E525}"/>
              </a:ext>
            </a:extLst>
          </p:cNvPr>
          <p:cNvCxnSpPr>
            <a:cxnSpLocks/>
          </p:cNvCxnSpPr>
          <p:nvPr/>
        </p:nvCxnSpPr>
        <p:spPr>
          <a:xfrm flipV="1">
            <a:off x="860960" y="4883068"/>
            <a:ext cx="80578" cy="218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2A8B0060-D1F1-42C9-939C-B2DA9A7B611E}"/>
              </a:ext>
            </a:extLst>
          </p:cNvPr>
          <p:cNvSpPr txBox="1"/>
          <p:nvPr/>
        </p:nvSpPr>
        <p:spPr>
          <a:xfrm>
            <a:off x="717665" y="5040517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7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50" name="Conector recto de flecha 149">
            <a:extLst>
              <a:ext uri="{FF2B5EF4-FFF2-40B4-BE49-F238E27FC236}">
                <a16:creationId xmlns:a16="http://schemas.microsoft.com/office/drawing/2014/main" id="{785CD379-8C72-47EB-91A5-49694DC8B489}"/>
              </a:ext>
            </a:extLst>
          </p:cNvPr>
          <p:cNvCxnSpPr>
            <a:cxnSpLocks/>
          </p:cNvCxnSpPr>
          <p:nvPr/>
        </p:nvCxnSpPr>
        <p:spPr>
          <a:xfrm flipV="1">
            <a:off x="681710" y="4833325"/>
            <a:ext cx="87902" cy="213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7B5B86F5-9D47-4207-A902-44D746E09ED0}"/>
              </a:ext>
            </a:extLst>
          </p:cNvPr>
          <p:cNvSpPr txBox="1"/>
          <p:nvPr/>
        </p:nvSpPr>
        <p:spPr>
          <a:xfrm>
            <a:off x="538415" y="4985116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8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3866E85E-4770-4BF1-BDB0-492564767EF9}"/>
              </a:ext>
            </a:extLst>
          </p:cNvPr>
          <p:cNvCxnSpPr>
            <a:cxnSpLocks/>
          </p:cNvCxnSpPr>
          <p:nvPr/>
        </p:nvCxnSpPr>
        <p:spPr>
          <a:xfrm flipV="1">
            <a:off x="518722" y="4774090"/>
            <a:ext cx="78085" cy="204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CC0FB06-8ABE-48B1-949D-0986A7EB755B}"/>
              </a:ext>
            </a:extLst>
          </p:cNvPr>
          <p:cNvSpPr txBox="1"/>
          <p:nvPr/>
        </p:nvSpPr>
        <p:spPr>
          <a:xfrm>
            <a:off x="375427" y="4917406"/>
            <a:ext cx="276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9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85F6162E-3F94-4ECA-B14B-36EDA3F84136}"/>
              </a:ext>
            </a:extLst>
          </p:cNvPr>
          <p:cNvCxnSpPr>
            <a:cxnSpLocks/>
          </p:cNvCxnSpPr>
          <p:nvPr/>
        </p:nvCxnSpPr>
        <p:spPr>
          <a:xfrm flipV="1">
            <a:off x="337827" y="4719129"/>
            <a:ext cx="95672" cy="221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2FF3FDCC-5AF2-4596-8EE8-728B25807E7E}"/>
              </a:ext>
            </a:extLst>
          </p:cNvPr>
          <p:cNvSpPr txBox="1"/>
          <p:nvPr/>
        </p:nvSpPr>
        <p:spPr>
          <a:xfrm>
            <a:off x="161049" y="4883068"/>
            <a:ext cx="33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10</a:t>
            </a:r>
            <a:endParaRPr lang="en-GB" sz="1000" dirty="0">
              <a:solidFill>
                <a:srgbClr val="FF0000"/>
              </a:solidFill>
            </a:endParaRPr>
          </a:p>
        </p:txBody>
      </p:sp>
      <p:cxnSp>
        <p:nvCxnSpPr>
          <p:cNvPr id="157" name="Conector recto de flecha 156">
            <a:extLst>
              <a:ext uri="{FF2B5EF4-FFF2-40B4-BE49-F238E27FC236}">
                <a16:creationId xmlns:a16="http://schemas.microsoft.com/office/drawing/2014/main" id="{922BDC86-A8E0-4597-BEC2-2F1D853239AC}"/>
              </a:ext>
            </a:extLst>
          </p:cNvPr>
          <p:cNvCxnSpPr>
            <a:cxnSpLocks/>
          </p:cNvCxnSpPr>
          <p:nvPr/>
        </p:nvCxnSpPr>
        <p:spPr>
          <a:xfrm flipV="1">
            <a:off x="182214" y="4655396"/>
            <a:ext cx="89970" cy="222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231AEE52-3AD1-4CD2-A282-250C066377B9}"/>
              </a:ext>
            </a:extLst>
          </p:cNvPr>
          <p:cNvSpPr txBox="1"/>
          <p:nvPr/>
        </p:nvSpPr>
        <p:spPr>
          <a:xfrm>
            <a:off x="890" y="4826420"/>
            <a:ext cx="357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0000"/>
                </a:solidFill>
              </a:rPr>
              <a:t>11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93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53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Consideraciones generales de montaje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CFCC07-3359-4AF8-8C03-7B63800909FF}"/>
              </a:ext>
            </a:extLst>
          </p:cNvPr>
          <p:cNvSpPr txBox="1"/>
          <p:nvPr/>
        </p:nvSpPr>
        <p:spPr>
          <a:xfrm>
            <a:off x="455629" y="924738"/>
            <a:ext cx="1076297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Longitud del cable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longitud indicada en la tabla es la efectiva, distancia interna entre conectores, sin considerar la longitud utilizada en la conexión del conector (</a:t>
            </a:r>
            <a:r>
              <a:rPr lang="es-ES" dirty="0" err="1"/>
              <a:t>ej</a:t>
            </a:r>
            <a:r>
              <a:rPr lang="es-ES" dirty="0"/>
              <a:t>: longitud de cable que junto el </a:t>
            </a:r>
            <a:r>
              <a:rPr lang="es-ES" dirty="0" err="1"/>
              <a:t>faston</a:t>
            </a:r>
            <a:r>
              <a:rPr lang="es-ES" dirty="0"/>
              <a:t> entra en el conector).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proporciona un rollo del cable correspondiente (plano, de varios conductores o individual). Cortar de ese rollo la longitud necesaria para formar un cable con conectores de la longitud indicada.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Utilizar los restos de cable suministrados antes que los rollos nuevos si se puede.</a:t>
            </a:r>
          </a:p>
          <a:p>
            <a:endParaRPr lang="es-ES" dirty="0"/>
          </a:p>
          <a:p>
            <a:r>
              <a:rPr lang="es-ES" b="1" dirty="0"/>
              <a:t>Posición relativa entre conectores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los conectores </a:t>
            </a:r>
            <a:r>
              <a:rPr lang="es-ES" dirty="0" err="1"/>
              <a:t>db</a:t>
            </a:r>
            <a:r>
              <a:rPr lang="es-ES" dirty="0"/>
              <a:t> de cable plano existen dos sentidos por los cuales se puede insertar el cable y conectar el mismo pin. En las diapositivas se indica la posición del conector que se ve desde arriba, ya sea la cara delantera o la trasera, definidas de la siguiente manera: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conexión se ha de realizar por el sentido más corto después de disponer la posición de los conectores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ighlight>
                  <a:srgbClr val="FFFF00"/>
                </a:highlight>
              </a:rPr>
              <a:t>En todos los cables con conectores </a:t>
            </a:r>
            <a:r>
              <a:rPr lang="es-ES" dirty="0" err="1">
                <a:highlight>
                  <a:srgbClr val="FFFF00"/>
                </a:highlight>
              </a:rPr>
              <a:t>db</a:t>
            </a:r>
            <a:r>
              <a:rPr lang="es-ES" dirty="0">
                <a:highlight>
                  <a:srgbClr val="FFFF00"/>
                </a:highlight>
              </a:rPr>
              <a:t> no montar los tornillos y tuercas adjuntos.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agen 7" descr="400M0-15-1-004S CNC Tech | LMM15H-ND DigiKey Electronics">
            <a:extLst>
              <a:ext uri="{FF2B5EF4-FFF2-40B4-BE49-F238E27FC236}">
                <a16:creationId xmlns:a16="http://schemas.microsoft.com/office/drawing/2014/main" id="{355132DB-98F1-4D57-992B-6BADCFFF1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3" b="17008"/>
          <a:stretch/>
        </p:blipFill>
        <p:spPr bwMode="auto">
          <a:xfrm>
            <a:off x="759280" y="4099542"/>
            <a:ext cx="2365243" cy="160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BA529D-1986-4817-81A1-399E52D1F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49" y="4478484"/>
            <a:ext cx="2710994" cy="8604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B50BC9-CE12-4229-AF9C-D1BB7B81B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031" y="4478484"/>
            <a:ext cx="2710994" cy="10592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476E8D-DBA7-4639-8F3C-41EDD88F3CFB}"/>
              </a:ext>
            </a:extLst>
          </p:cNvPr>
          <p:cNvSpPr txBox="1"/>
          <p:nvPr/>
        </p:nvSpPr>
        <p:spPr>
          <a:xfrm>
            <a:off x="4306969" y="4139930"/>
            <a:ext cx="2460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Cara delantera del conector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56D532-B22C-462B-AAE9-55828A6F8F23}"/>
              </a:ext>
            </a:extLst>
          </p:cNvPr>
          <p:cNvSpPr txBox="1"/>
          <p:nvPr/>
        </p:nvSpPr>
        <p:spPr>
          <a:xfrm>
            <a:off x="7893351" y="4116178"/>
            <a:ext cx="2250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Cara trasera del conector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3B60A0E-9B12-4ED3-8417-7E5EFE9C8B21}"/>
              </a:ext>
            </a:extLst>
          </p:cNvPr>
          <p:cNvSpPr/>
          <p:nvPr/>
        </p:nvSpPr>
        <p:spPr>
          <a:xfrm>
            <a:off x="3172535" y="4694615"/>
            <a:ext cx="511277" cy="4129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97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53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Consideraciones generales de montaje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CFCC07-3359-4AF8-8C03-7B63800909FF}"/>
              </a:ext>
            </a:extLst>
          </p:cNvPr>
          <p:cNvSpPr txBox="1"/>
          <p:nvPr/>
        </p:nvSpPr>
        <p:spPr>
          <a:xfrm>
            <a:off x="714511" y="924738"/>
            <a:ext cx="1076297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Terminación de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conexión de cualquiera de los cables a un conector con terminación de tornillos ha de incorporar un </a:t>
            </a:r>
            <a:r>
              <a:rPr lang="es-ES" dirty="0" err="1"/>
              <a:t>fastón</a:t>
            </a:r>
            <a:r>
              <a:rPr lang="es-ES" dirty="0"/>
              <a:t> </a:t>
            </a:r>
            <a:r>
              <a:rPr lang="es-ES" dirty="0" err="1"/>
              <a:t>cilindrico</a:t>
            </a:r>
            <a:r>
              <a:rPr lang="es-ES" dirty="0"/>
              <a:t> en el extremo. Elegir el </a:t>
            </a:r>
            <a:r>
              <a:rPr lang="es-ES" dirty="0" err="1"/>
              <a:t>faston</a:t>
            </a:r>
            <a:r>
              <a:rPr lang="es-ES" dirty="0"/>
              <a:t> adecuado según el cable. Evitar soldaduras.</a:t>
            </a:r>
            <a:br>
              <a:rPr lang="es-ES" dirty="0"/>
            </a:br>
            <a:r>
              <a:rPr lang="es-ES" dirty="0"/>
              <a:t>Se proporcionan 3 modelos de </a:t>
            </a:r>
            <a:r>
              <a:rPr lang="es-ES" dirty="0" err="1"/>
              <a:t>faston</a:t>
            </a:r>
            <a:r>
              <a:rPr lang="es-ES" dirty="0"/>
              <a:t> cilíndricos, según el calibre del cable donde se inserta: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Faston</a:t>
            </a:r>
            <a:r>
              <a:rPr lang="es-ES" dirty="0"/>
              <a:t> cilíndrico para AWG 26:</a:t>
            </a:r>
            <a:br>
              <a:rPr lang="es-ES" dirty="0"/>
            </a:br>
            <a:r>
              <a:rPr lang="es-ES" sz="1400" dirty="0">
                <a:hlinkClick r:id="rId3"/>
              </a:rPr>
              <a:t>https://es.rs-online.com/web/p/products/1787282/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Faston</a:t>
            </a:r>
            <a:r>
              <a:rPr lang="es-ES" dirty="0"/>
              <a:t> cilíndrico para AWG 18: </a:t>
            </a:r>
            <a:br>
              <a:rPr lang="es-ES" dirty="0"/>
            </a:br>
            <a:r>
              <a:rPr lang="es-ES" sz="1400" dirty="0">
                <a:hlinkClick r:id="rId4"/>
              </a:rPr>
              <a:t>https://es.rs-online.com/web/p/products/1225201/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Faston</a:t>
            </a:r>
            <a:r>
              <a:rPr lang="es-ES" dirty="0"/>
              <a:t> cilíndrico para AWG14: </a:t>
            </a:r>
            <a:br>
              <a:rPr lang="es-ES" dirty="0"/>
            </a:br>
            <a:r>
              <a:rPr lang="es-ES" sz="1400" dirty="0">
                <a:hlinkClick r:id="rId5"/>
              </a:rPr>
              <a:t>https://es.rs-online.com/web/p/products/8046714/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Ciertos conectores tienen terminación de conexión rápida (</a:t>
            </a:r>
            <a:r>
              <a:rPr lang="es-ES" dirty="0" err="1"/>
              <a:t>faston</a:t>
            </a:r>
            <a:r>
              <a:rPr lang="es-ES" dirty="0"/>
              <a:t> macho). Se ha de incorporar </a:t>
            </a:r>
            <a:r>
              <a:rPr lang="es-ES" dirty="0" err="1"/>
              <a:t>faston</a:t>
            </a:r>
            <a:r>
              <a:rPr lang="es-ES" dirty="0"/>
              <a:t> hembra del en el extremo para la conexión del calibre correspondiente al cable: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Faston</a:t>
            </a:r>
            <a:r>
              <a:rPr lang="es-ES" dirty="0"/>
              <a:t> hembra para AWG 18: </a:t>
            </a:r>
            <a:br>
              <a:rPr lang="es-ES" dirty="0"/>
            </a:br>
            <a:r>
              <a:rPr lang="en-GB" sz="1400" dirty="0">
                <a:hlinkClick r:id="rId6"/>
              </a:rPr>
              <a:t>https://www.digikey.es/product-detail/es/te-connectivity-amp-connectors/42068/A24745CT-ND/456662</a:t>
            </a:r>
            <a:endParaRPr lang="es-ES" dirty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hembra para AWG14 : </a:t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https://www.digikey.es/product-detail/es/te-connectivity-amp-connectors/62852-1/A27760CT-ND/456848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E00A29-A676-456D-918D-3D557C6B4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2122" y="2180140"/>
            <a:ext cx="893967" cy="833121"/>
          </a:xfrm>
          <a:prstGeom prst="rect">
            <a:avLst/>
          </a:prstGeom>
        </p:spPr>
      </p:pic>
      <p:pic>
        <p:nvPicPr>
          <p:cNvPr id="2050" name="Picture 2" descr="42068 TE Connectivity AMP Connectors | A24745CT-ND DigiKey Electronics">
            <a:extLst>
              <a:ext uri="{FF2B5EF4-FFF2-40B4-BE49-F238E27FC236}">
                <a16:creationId xmlns:a16="http://schemas.microsoft.com/office/drawing/2014/main" id="{32BDDAA8-A76D-4EEA-9C89-14A5A9C81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02122" y="4677860"/>
            <a:ext cx="833120" cy="83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4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48849" y="3020217"/>
            <a:ext cx="122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336918" y="3041552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u="sng" dirty="0">
                <a:solidFill>
                  <a:srgbClr val="0563C1"/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https://www.digikey.es/product-detail/es/cnc-tech/400M0-09-1-004S/LMM09H-ND/6176011</a:t>
            </a:r>
            <a:r>
              <a:rPr lang="en-GB" sz="1200" dirty="0"/>
              <a:t> </a:t>
            </a:r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2"/>
              </a:rPr>
              <a:t>https://www.digikey.es/product-detail/es/cnc-tech/400M0-09-1-004S/LMM09H-ND/6176011</a:t>
            </a:r>
            <a:r>
              <a:rPr lang="en-GB" sz="1200" dirty="0"/>
              <a:t> </a:t>
            </a:r>
            <a:endParaRPr lang="es-ES" sz="1200" dirty="0"/>
          </a:p>
          <a:p>
            <a:r>
              <a:rPr lang="es-ES" sz="1400" dirty="0"/>
              <a:t>Cable:</a:t>
            </a:r>
          </a:p>
          <a:p>
            <a:r>
              <a:rPr lang="es-ES" sz="1200" dirty="0">
                <a:hlinkClick r:id="rId3"/>
              </a:rPr>
              <a:t>https://www.digikey.es/product-detail/es/3m/3801-09-100/3M157987-25-ND/9479159</a:t>
            </a:r>
            <a:endParaRPr lang="es-ES" sz="1200" dirty="0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817111" y="2605425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8236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que tienen el mismo número en ambos conectores.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655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DB9 – Chopper/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Crowbar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y RS485_SOC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781657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Conector A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Conector B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Cable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Longitud cable (cm)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Unidades del cable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dirty="0"/>
                        <a:t>DB9, macho, aéreo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DB9, macho, aéreo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Plano, 9 conductores, AWG 26, paso 1.27 mm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20</a:t>
                      </a:r>
                      <a:endParaRPr lang="en-GB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pic>
        <p:nvPicPr>
          <p:cNvPr id="50" name="Imagen 49" descr="400M0-09-1-004S CNC Tech | LMM09H-ND DigiKey Electronics">
            <a:extLst>
              <a:ext uri="{FF2B5EF4-FFF2-40B4-BE49-F238E27FC236}">
                <a16:creationId xmlns:a16="http://schemas.microsoft.com/office/drawing/2014/main" id="{EB043675-E1CF-4A8C-9D53-FBB427A5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6" y="3467279"/>
            <a:ext cx="1509155" cy="1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n 52" descr="400M0-09-1-004S CNC Tech | LMM09H-ND DigiKey Electronics">
            <a:extLst>
              <a:ext uri="{FF2B5EF4-FFF2-40B4-BE49-F238E27FC236}">
                <a16:creationId xmlns:a16="http://schemas.microsoft.com/office/drawing/2014/main" id="{66A94EE8-1044-477F-8E2D-E97633A3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04" y="3467279"/>
            <a:ext cx="1509155" cy="1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41" y="3532937"/>
            <a:ext cx="1290738" cy="12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F5257471-EFA0-480B-BF25-2555FD016F53}"/>
              </a:ext>
            </a:extLst>
          </p:cNvPr>
          <p:cNvSpPr/>
          <p:nvPr/>
        </p:nvSpPr>
        <p:spPr>
          <a:xfrm>
            <a:off x="416560" y="685938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6027ADB-881F-4BD2-BA71-FC05A45C49DF}"/>
              </a:ext>
            </a:extLst>
          </p:cNvPr>
          <p:cNvSpPr txBox="1"/>
          <p:nvPr/>
        </p:nvSpPr>
        <p:spPr>
          <a:xfrm rot="16200000">
            <a:off x="-407766" y="1793342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delantera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5C58596-5F7B-4C59-A7E6-B519855D9D76}"/>
              </a:ext>
            </a:extLst>
          </p:cNvPr>
          <p:cNvSpPr txBox="1"/>
          <p:nvPr/>
        </p:nvSpPr>
        <p:spPr>
          <a:xfrm rot="16200000">
            <a:off x="3562230" y="1793343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delantera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8992EA-6FEA-49E9-9283-06AE783B7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62" y="1301795"/>
            <a:ext cx="3708385" cy="1303630"/>
          </a:xfrm>
          <a:prstGeom prst="rect">
            <a:avLst/>
          </a:prstGeom>
        </p:spPr>
      </p:pic>
      <p:pic>
        <p:nvPicPr>
          <p:cNvPr id="7" name="Imagen 6" descr="Imagen que contiene pequeño, puesto&#10;&#10;Descripción generada automáticamente">
            <a:extLst>
              <a:ext uri="{FF2B5EF4-FFF2-40B4-BE49-F238E27FC236}">
                <a16:creationId xmlns:a16="http://schemas.microsoft.com/office/drawing/2014/main" id="{343AAD86-A5C4-4709-A3E4-AD4AE927D3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29786" r="4704" b="29744"/>
          <a:stretch/>
        </p:blipFill>
        <p:spPr>
          <a:xfrm>
            <a:off x="229000" y="5538252"/>
            <a:ext cx="4449020" cy="109745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030A13C-8ADE-4B4F-862D-1EAFA626DE11}"/>
              </a:ext>
            </a:extLst>
          </p:cNvPr>
          <p:cNvSpPr txBox="1"/>
          <p:nvPr/>
        </p:nvSpPr>
        <p:spPr>
          <a:xfrm>
            <a:off x="156031" y="5180854"/>
            <a:ext cx="2426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Imagen del cable resultado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2998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446927" y="4034453"/>
            <a:ext cx="122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625903" y="4034453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u="sng" dirty="0">
                <a:hlinkClick r:id="rId2"/>
              </a:rPr>
              <a:t>https://www.digikey.es/product-detail/es/cnc-tech/400M0-25-1-004S/LMM25H-ND/6176017</a:t>
            </a:r>
            <a:endParaRPr lang="en-GB" sz="1200" u="sng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2"/>
              </a:rPr>
              <a:t>https://www.digikey.es/product-detail/es/cnc-tech/400M0-25-1-004S/LMM25H-ND/6176017</a:t>
            </a:r>
            <a:r>
              <a:rPr lang="en-GB" sz="1200" dirty="0"/>
              <a:t> </a:t>
            </a:r>
          </a:p>
          <a:p>
            <a:r>
              <a:rPr lang="es-ES" sz="1400" dirty="0"/>
              <a:t>Cable:</a:t>
            </a:r>
          </a:p>
          <a:p>
            <a:r>
              <a:rPr lang="en-GB" sz="1200" u="sng" dirty="0">
                <a:hlinkClick r:id="rId3"/>
              </a:rPr>
              <a:t>https://www.digikey.es/product-detail/es/3m/3801-25-100/3M157947-25-ND/9478961</a:t>
            </a:r>
            <a:r>
              <a:rPr lang="en-GB" sz="1200" dirty="0"/>
              <a:t> 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2011219" y="3827283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pic>
        <p:nvPicPr>
          <p:cNvPr id="77" name="Imagen 76" descr="400M0-25-1-004S CNC Tech | LMM25H-ND DigiKey Electronics">
            <a:extLst>
              <a:ext uri="{FF2B5EF4-FFF2-40B4-BE49-F238E27FC236}">
                <a16:creationId xmlns:a16="http://schemas.microsoft.com/office/drawing/2014/main" id="{96132166-F215-4711-927D-1593A282B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b="7050"/>
          <a:stretch/>
        </p:blipFill>
        <p:spPr bwMode="auto">
          <a:xfrm>
            <a:off x="142086" y="4290076"/>
            <a:ext cx="1227580" cy="9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Imagen 86" descr="400M0-25-1-004S CNC Tech | LMM25H-ND DigiKey Electronics">
            <a:extLst>
              <a:ext uri="{FF2B5EF4-FFF2-40B4-BE49-F238E27FC236}">
                <a16:creationId xmlns:a16="http://schemas.microsoft.com/office/drawing/2014/main" id="{B5FCF4D5-0543-4CBF-92EA-14BB7CCAB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b="7050"/>
          <a:stretch/>
        </p:blipFill>
        <p:spPr bwMode="auto">
          <a:xfrm>
            <a:off x="3256168" y="4290076"/>
            <a:ext cx="1227580" cy="9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4498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que tienen el mismo número en ambos conectores.</a:t>
            </a:r>
          </a:p>
        </p:txBody>
      </p:sp>
      <p:pic>
        <p:nvPicPr>
          <p:cNvPr id="1028" name="Picture 4" descr="3801/09 100 3M | 3M157987-5-ND DigiKey Electronics">
            <a:extLst>
              <a:ext uri="{FF2B5EF4-FFF2-40B4-BE49-F238E27FC236}">
                <a16:creationId xmlns:a16="http://schemas.microsoft.com/office/drawing/2014/main" id="{7CC1C81A-A26B-44ED-A3BD-D86BCC12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30" y="4152383"/>
            <a:ext cx="1003913" cy="100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64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DB25 -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Skiip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632954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Conector A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Conector B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Cable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Longitud cable (cm)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Unidades del cable</a:t>
                      </a:r>
                      <a:endParaRPr lang="en-GB" sz="160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dirty="0"/>
                        <a:t>DB25, macho, aéreo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DB25, macho, aéreo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Plano, 25 conductores, AWG 26, paso 1.27 mm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20</a:t>
                      </a:r>
                      <a:endParaRPr lang="en-GB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9</a:t>
                      </a:r>
                      <a:endParaRPr lang="en-GB" sz="18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50" name="Rectángulo 49">
            <a:extLst>
              <a:ext uri="{FF2B5EF4-FFF2-40B4-BE49-F238E27FC236}">
                <a16:creationId xmlns:a16="http://schemas.microsoft.com/office/drawing/2014/main" id="{823B5AE7-5E72-4EF7-AC61-861FB9E2D54E}"/>
              </a:ext>
            </a:extLst>
          </p:cNvPr>
          <p:cNvSpPr/>
          <p:nvPr/>
        </p:nvSpPr>
        <p:spPr>
          <a:xfrm>
            <a:off x="1419385" y="587302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96D41AF-1EC1-4723-8D22-751265CD90D9}"/>
              </a:ext>
            </a:extLst>
          </p:cNvPr>
          <p:cNvSpPr txBox="1"/>
          <p:nvPr/>
        </p:nvSpPr>
        <p:spPr>
          <a:xfrm rot="16200000">
            <a:off x="-218368" y="2351861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delantera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FC68496-AA37-4F8A-B6F1-D7A90FC3B64A}"/>
              </a:ext>
            </a:extLst>
          </p:cNvPr>
          <p:cNvSpPr txBox="1"/>
          <p:nvPr/>
        </p:nvSpPr>
        <p:spPr>
          <a:xfrm rot="16200000">
            <a:off x="3668092" y="2351861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delantera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4732D9B-3354-4CFD-8EC2-122E856F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54" y="974271"/>
            <a:ext cx="3381719" cy="3035468"/>
          </a:xfrm>
          <a:prstGeom prst="rect">
            <a:avLst/>
          </a:prstGeom>
        </p:spPr>
      </p:pic>
      <p:pic>
        <p:nvPicPr>
          <p:cNvPr id="5" name="Imagen 4" descr="Imagen que contiene interior, pequeño, lavabo, espejo&#10;&#10;Descripción generada automáticamente">
            <a:extLst>
              <a:ext uri="{FF2B5EF4-FFF2-40B4-BE49-F238E27FC236}">
                <a16:creationId xmlns:a16="http://schemas.microsoft.com/office/drawing/2014/main" id="{99F9F4E3-9182-4298-94FE-FFEFA89775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0" t="2961" r="31490" b="1538"/>
          <a:stretch/>
        </p:blipFill>
        <p:spPr>
          <a:xfrm rot="16200000">
            <a:off x="1952716" y="4408882"/>
            <a:ext cx="972682" cy="372363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34077117-C693-4387-A696-1037A573B6FD}"/>
              </a:ext>
            </a:extLst>
          </p:cNvPr>
          <p:cNvSpPr txBox="1"/>
          <p:nvPr/>
        </p:nvSpPr>
        <p:spPr>
          <a:xfrm>
            <a:off x="183643" y="5339341"/>
            <a:ext cx="2426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Imagen del cable resultado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49631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754601 Phoenix Contact | 277-1008-ND DigiKey Electronics">
            <a:extLst>
              <a:ext uri="{FF2B5EF4-FFF2-40B4-BE49-F238E27FC236}">
                <a16:creationId xmlns:a16="http://schemas.microsoft.com/office/drawing/2014/main" id="{E9C59463-5641-4392-86F6-0FEFC3388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2" b="16666"/>
          <a:stretch/>
        </p:blipFill>
        <p:spPr bwMode="auto">
          <a:xfrm>
            <a:off x="230161" y="4442565"/>
            <a:ext cx="1877532" cy="12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3660CE-5C46-4B6A-8EE9-28235183E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509" y="1530565"/>
            <a:ext cx="3876821" cy="2166822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25503" y="3689812"/>
            <a:ext cx="122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313572" y="3711147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https://www.digikey.es/product-detail/es/phoenix-contact/1754601/277-1008-ND/260376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5"/>
              </a:rPr>
              <a:t>https://www.digikey.es/product-detail/es/cnc-tech/400M0-09-1-004S/LMM09H-ND/6176011</a:t>
            </a:r>
            <a:r>
              <a:rPr lang="en-GB" sz="1200" dirty="0"/>
              <a:t> </a:t>
            </a:r>
            <a:endParaRPr lang="es-ES" sz="1200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6"/>
              </a:rPr>
              <a:t>https://www.digikey.es/product-detail/es/3m/3801-09-100/3M157987-25-ND/9479159</a:t>
            </a:r>
            <a:endParaRPr lang="en-GB" sz="1200" dirty="0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793765" y="3447740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al conector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DB9 - X10_SOC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650489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10 terminales, paso 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DB9,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Plano, 9 conductores, AWG 26, paso 1.27 mm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pic>
        <p:nvPicPr>
          <p:cNvPr id="53" name="Imagen 52" descr="400M0-09-1-004S CNC Tech | LMM09H-ND DigiKey Electronics">
            <a:extLst>
              <a:ext uri="{FF2B5EF4-FFF2-40B4-BE49-F238E27FC236}">
                <a16:creationId xmlns:a16="http://schemas.microsoft.com/office/drawing/2014/main" id="{66A94EE8-1044-477F-8E2D-E97633A3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56" y="4191475"/>
            <a:ext cx="1509155" cy="1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94" y="3940832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79BCD63E-7E68-4CFD-8008-C02A0418A389}"/>
              </a:ext>
            </a:extLst>
          </p:cNvPr>
          <p:cNvSpPr txBox="1"/>
          <p:nvPr/>
        </p:nvSpPr>
        <p:spPr>
          <a:xfrm>
            <a:off x="327578" y="5250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3845D32-9260-497A-B4DA-03C9C19D8452}"/>
              </a:ext>
            </a:extLst>
          </p:cNvPr>
          <p:cNvSpPr txBox="1"/>
          <p:nvPr/>
        </p:nvSpPr>
        <p:spPr>
          <a:xfrm>
            <a:off x="487232" y="5313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3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2AFE6E2-2619-479C-B8F6-F7B77F8A8B04}"/>
              </a:ext>
            </a:extLst>
          </p:cNvPr>
          <p:cNvSpPr txBox="1"/>
          <p:nvPr/>
        </p:nvSpPr>
        <p:spPr>
          <a:xfrm>
            <a:off x="176735" y="5187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DE0627F-009E-4C3D-A636-F951EA3BBD82}"/>
              </a:ext>
            </a:extLst>
          </p:cNvPr>
          <p:cNvSpPr txBox="1"/>
          <p:nvPr/>
        </p:nvSpPr>
        <p:spPr>
          <a:xfrm>
            <a:off x="791071" y="5440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5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B9809BB-F2A3-4B02-A082-050145042788}"/>
              </a:ext>
            </a:extLst>
          </p:cNvPr>
          <p:cNvSpPr txBox="1"/>
          <p:nvPr/>
        </p:nvSpPr>
        <p:spPr>
          <a:xfrm>
            <a:off x="950725" y="5503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6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E198BC1-C577-4FC5-BEB0-D2C8446D7609}"/>
              </a:ext>
            </a:extLst>
          </p:cNvPr>
          <p:cNvSpPr txBox="1"/>
          <p:nvPr/>
        </p:nvSpPr>
        <p:spPr>
          <a:xfrm>
            <a:off x="640228" y="5377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4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440797" y="879311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91B080B-F727-4D7E-AE82-856811B32755}"/>
              </a:ext>
            </a:extLst>
          </p:cNvPr>
          <p:cNvCxnSpPr>
            <a:cxnSpLocks/>
          </p:cNvCxnSpPr>
          <p:nvPr/>
        </p:nvCxnSpPr>
        <p:spPr>
          <a:xfrm flipH="1">
            <a:off x="1771682" y="1704778"/>
            <a:ext cx="557283" cy="140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28C876B-9737-4A4F-9D2B-CC56A57E0FE4}"/>
              </a:ext>
            </a:extLst>
          </p:cNvPr>
          <p:cNvSpPr txBox="1"/>
          <p:nvPr/>
        </p:nvSpPr>
        <p:spPr>
          <a:xfrm>
            <a:off x="2048794" y="1397001"/>
            <a:ext cx="1307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 no utilizado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89EAE7F4-4196-40C9-9023-268FDA9597C4}"/>
              </a:ext>
            </a:extLst>
          </p:cNvPr>
          <p:cNvSpPr txBox="1"/>
          <p:nvPr/>
        </p:nvSpPr>
        <p:spPr>
          <a:xfrm>
            <a:off x="1111001" y="5566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7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6CC2EEDB-C99A-41B9-A111-97AF2948B3FE}"/>
              </a:ext>
            </a:extLst>
          </p:cNvPr>
          <p:cNvSpPr txBox="1"/>
          <p:nvPr/>
        </p:nvSpPr>
        <p:spPr>
          <a:xfrm>
            <a:off x="1414605" y="56790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9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1EEC5347-74B7-48A3-9014-1B88C492B72D}"/>
              </a:ext>
            </a:extLst>
          </p:cNvPr>
          <p:cNvSpPr txBox="1"/>
          <p:nvPr/>
        </p:nvSpPr>
        <p:spPr>
          <a:xfrm>
            <a:off x="1574259" y="57422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D9FEA1AD-A3F4-418F-961B-503B1A058BD9}"/>
              </a:ext>
            </a:extLst>
          </p:cNvPr>
          <p:cNvSpPr txBox="1"/>
          <p:nvPr/>
        </p:nvSpPr>
        <p:spPr>
          <a:xfrm>
            <a:off x="1263762" y="56159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8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AD92AB5-8527-407A-B56F-089306EF3C20}"/>
              </a:ext>
            </a:extLst>
          </p:cNvPr>
          <p:cNvSpPr txBox="1"/>
          <p:nvPr/>
        </p:nvSpPr>
        <p:spPr>
          <a:xfrm rot="16200000">
            <a:off x="3534956" y="2606402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8AA50469-722D-4C04-A688-F153FE186C58}"/>
              </a:ext>
            </a:extLst>
          </p:cNvPr>
          <p:cNvCxnSpPr>
            <a:cxnSpLocks/>
          </p:cNvCxnSpPr>
          <p:nvPr/>
        </p:nvCxnSpPr>
        <p:spPr>
          <a:xfrm flipV="1">
            <a:off x="339908" y="4970463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B405ADB9-A211-4B01-8C71-A54C94AA1DB6}"/>
              </a:ext>
            </a:extLst>
          </p:cNvPr>
          <p:cNvCxnSpPr>
            <a:cxnSpLocks/>
          </p:cNvCxnSpPr>
          <p:nvPr/>
        </p:nvCxnSpPr>
        <p:spPr>
          <a:xfrm flipV="1">
            <a:off x="485079" y="5033478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A706B95E-59A6-42F6-8678-1C9A6C57F923}"/>
              </a:ext>
            </a:extLst>
          </p:cNvPr>
          <p:cNvCxnSpPr>
            <a:cxnSpLocks/>
          </p:cNvCxnSpPr>
          <p:nvPr/>
        </p:nvCxnSpPr>
        <p:spPr>
          <a:xfrm flipV="1">
            <a:off x="635922" y="5066983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67900DDF-A26D-40F6-AAB4-2FB7D2709FBF}"/>
              </a:ext>
            </a:extLst>
          </p:cNvPr>
          <p:cNvCxnSpPr>
            <a:cxnSpLocks/>
          </p:cNvCxnSpPr>
          <p:nvPr/>
        </p:nvCxnSpPr>
        <p:spPr>
          <a:xfrm flipV="1">
            <a:off x="796273" y="5131214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F3CDB8D1-CE2E-45A4-B5B4-D6504532B835}"/>
              </a:ext>
            </a:extLst>
          </p:cNvPr>
          <p:cNvCxnSpPr>
            <a:cxnSpLocks/>
          </p:cNvCxnSpPr>
          <p:nvPr/>
        </p:nvCxnSpPr>
        <p:spPr>
          <a:xfrm flipV="1">
            <a:off x="935684" y="5190542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ADEC5796-B1F3-4C2C-91E7-60B06CE2600E}"/>
              </a:ext>
            </a:extLst>
          </p:cNvPr>
          <p:cNvCxnSpPr>
            <a:cxnSpLocks/>
          </p:cNvCxnSpPr>
          <p:nvPr/>
        </p:nvCxnSpPr>
        <p:spPr>
          <a:xfrm flipV="1">
            <a:off x="1097959" y="5266666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3821A146-0068-452D-B567-E5AD58D1BED1}"/>
              </a:ext>
            </a:extLst>
          </p:cNvPr>
          <p:cNvCxnSpPr>
            <a:cxnSpLocks/>
          </p:cNvCxnSpPr>
          <p:nvPr/>
        </p:nvCxnSpPr>
        <p:spPr>
          <a:xfrm flipV="1">
            <a:off x="1246153" y="5319170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6754A415-607C-413E-910A-9253D94F4A7E}"/>
              </a:ext>
            </a:extLst>
          </p:cNvPr>
          <p:cNvCxnSpPr>
            <a:cxnSpLocks/>
          </p:cNvCxnSpPr>
          <p:nvPr/>
        </p:nvCxnSpPr>
        <p:spPr>
          <a:xfrm flipV="1">
            <a:off x="1406429" y="5381171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CF85E9F5-A58F-4002-8438-4DFBF940C227}"/>
              </a:ext>
            </a:extLst>
          </p:cNvPr>
          <p:cNvCxnSpPr>
            <a:cxnSpLocks/>
          </p:cNvCxnSpPr>
          <p:nvPr/>
        </p:nvCxnSpPr>
        <p:spPr>
          <a:xfrm flipV="1">
            <a:off x="1556458" y="5451037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9261B772-553C-412F-87C6-42A3F671D5C9}"/>
              </a:ext>
            </a:extLst>
          </p:cNvPr>
          <p:cNvCxnSpPr>
            <a:cxnSpLocks/>
          </p:cNvCxnSpPr>
          <p:nvPr/>
        </p:nvCxnSpPr>
        <p:spPr>
          <a:xfrm flipV="1">
            <a:off x="1723329" y="5514183"/>
            <a:ext cx="7217" cy="308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64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D9CD6D5-E11B-464F-B1DD-008BDAC1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5" y="1806793"/>
            <a:ext cx="3849786" cy="198662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E570BCF-63E9-46DD-B298-055F57060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7" y="4022955"/>
            <a:ext cx="1646013" cy="1209079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325503" y="3689812"/>
            <a:ext cx="122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313572" y="3711147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https://www.digikey.es/product-detail/es/weidm-ller/1615700000/281-1058-ND/263663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5"/>
              </a:rPr>
              <a:t>https://www.digikey.es/product-detail/es/cnc-tech/400M0-09-1-004S/LMM09H-ND/6176011 </a:t>
            </a:r>
            <a:endParaRPr lang="en-GB" sz="1200" u="sng" dirty="0"/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6"/>
              </a:rPr>
              <a:t>https://www.digikey.es/product-detail/es/3m/3801-09-100/3M157987-25-ND/9479159</a:t>
            </a:r>
            <a:endParaRPr lang="en-GB" sz="1200" dirty="0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1793765" y="3447740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Quitar los cables de los pines no utilizados.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al conector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5250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DB9 - X109_SOC y X8B_SOC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127095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8 terminales, paso 3,5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DB9,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Plano, 9 conductores, AWG 26, paso 1.27 mm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pic>
        <p:nvPicPr>
          <p:cNvPr id="53" name="Imagen 52" descr="400M0-09-1-004S CNC Tech | LMM09H-ND DigiKey Electronics">
            <a:extLst>
              <a:ext uri="{FF2B5EF4-FFF2-40B4-BE49-F238E27FC236}">
                <a16:creationId xmlns:a16="http://schemas.microsoft.com/office/drawing/2014/main" id="{66A94EE8-1044-477F-8E2D-E97633A3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56" y="4191475"/>
            <a:ext cx="1509155" cy="1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94" y="3940832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229A716-03C7-4FE2-8AD9-8B9276A5CCE6}"/>
              </a:ext>
            </a:extLst>
          </p:cNvPr>
          <p:cNvCxnSpPr>
            <a:cxnSpLocks/>
          </p:cNvCxnSpPr>
          <p:nvPr/>
        </p:nvCxnSpPr>
        <p:spPr>
          <a:xfrm flipH="1" flipV="1">
            <a:off x="428973" y="4787013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9BCD63E-7E68-4CFD-8008-C02A0418A389}"/>
              </a:ext>
            </a:extLst>
          </p:cNvPr>
          <p:cNvSpPr txBox="1"/>
          <p:nvPr/>
        </p:nvSpPr>
        <p:spPr>
          <a:xfrm>
            <a:off x="549612" y="5727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C1A42A7-282D-4C70-A700-1D99A1E3E4AD}"/>
              </a:ext>
            </a:extLst>
          </p:cNvPr>
          <p:cNvCxnSpPr>
            <a:cxnSpLocks/>
          </p:cNvCxnSpPr>
          <p:nvPr/>
        </p:nvCxnSpPr>
        <p:spPr>
          <a:xfrm flipH="1" flipV="1">
            <a:off x="570321" y="4827689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3845D32-9260-497A-B4DA-03C9C19D8452}"/>
              </a:ext>
            </a:extLst>
          </p:cNvPr>
          <p:cNvSpPr txBox="1"/>
          <p:nvPr/>
        </p:nvSpPr>
        <p:spPr>
          <a:xfrm>
            <a:off x="690960" y="57680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3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89DC8AE8-9521-481F-9B6F-DAFF8220E8D6}"/>
              </a:ext>
            </a:extLst>
          </p:cNvPr>
          <p:cNvCxnSpPr>
            <a:cxnSpLocks/>
          </p:cNvCxnSpPr>
          <p:nvPr/>
        </p:nvCxnSpPr>
        <p:spPr>
          <a:xfrm flipH="1" flipV="1">
            <a:off x="278130" y="4723867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2AFE6E2-2619-479C-B8F6-F7B77F8A8B04}"/>
              </a:ext>
            </a:extLst>
          </p:cNvPr>
          <p:cNvSpPr txBox="1"/>
          <p:nvPr/>
        </p:nvSpPr>
        <p:spPr>
          <a:xfrm>
            <a:off x="398769" y="5664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40B48B5-0132-444E-80AC-26523112B7BA}"/>
              </a:ext>
            </a:extLst>
          </p:cNvPr>
          <p:cNvCxnSpPr>
            <a:cxnSpLocks/>
          </p:cNvCxnSpPr>
          <p:nvPr/>
        </p:nvCxnSpPr>
        <p:spPr>
          <a:xfrm flipH="1" flipV="1">
            <a:off x="858601" y="4929041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DE0627F-009E-4C3D-A636-F951EA3BBD82}"/>
              </a:ext>
            </a:extLst>
          </p:cNvPr>
          <p:cNvSpPr txBox="1"/>
          <p:nvPr/>
        </p:nvSpPr>
        <p:spPr>
          <a:xfrm>
            <a:off x="979240" y="58693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5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A025F7A-F261-4B71-A19B-F571B77058C6}"/>
              </a:ext>
            </a:extLst>
          </p:cNvPr>
          <p:cNvCxnSpPr>
            <a:cxnSpLocks/>
          </p:cNvCxnSpPr>
          <p:nvPr/>
        </p:nvCxnSpPr>
        <p:spPr>
          <a:xfrm flipH="1" flipV="1">
            <a:off x="997872" y="4967483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B9809BB-F2A3-4B02-A082-050145042788}"/>
              </a:ext>
            </a:extLst>
          </p:cNvPr>
          <p:cNvSpPr txBox="1"/>
          <p:nvPr/>
        </p:nvSpPr>
        <p:spPr>
          <a:xfrm>
            <a:off x="1118511" y="59078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6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78DE946B-F5C5-462A-BF91-57F2DFB377EE}"/>
              </a:ext>
            </a:extLst>
          </p:cNvPr>
          <p:cNvCxnSpPr>
            <a:cxnSpLocks/>
          </p:cNvCxnSpPr>
          <p:nvPr/>
        </p:nvCxnSpPr>
        <p:spPr>
          <a:xfrm flipH="1" flipV="1">
            <a:off x="707541" y="4868365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E198BC1-C577-4FC5-BEB0-D2C8446D7609}"/>
              </a:ext>
            </a:extLst>
          </p:cNvPr>
          <p:cNvSpPr txBox="1"/>
          <p:nvPr/>
        </p:nvSpPr>
        <p:spPr>
          <a:xfrm>
            <a:off x="828180" y="5808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4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440797" y="879311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91B080B-F727-4D7E-AE82-856811B32755}"/>
              </a:ext>
            </a:extLst>
          </p:cNvPr>
          <p:cNvCxnSpPr>
            <a:cxnSpLocks/>
          </p:cNvCxnSpPr>
          <p:nvPr/>
        </p:nvCxnSpPr>
        <p:spPr>
          <a:xfrm>
            <a:off x="2328966" y="1704778"/>
            <a:ext cx="723294" cy="284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28C876B-9737-4A4F-9D2B-CC56A57E0FE4}"/>
              </a:ext>
            </a:extLst>
          </p:cNvPr>
          <p:cNvSpPr txBox="1"/>
          <p:nvPr/>
        </p:nvSpPr>
        <p:spPr>
          <a:xfrm>
            <a:off x="1109354" y="1491893"/>
            <a:ext cx="1307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 no utilizado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99651485-1E2B-4E2A-BAA0-4CC1E907EA67}"/>
              </a:ext>
            </a:extLst>
          </p:cNvPr>
          <p:cNvCxnSpPr>
            <a:cxnSpLocks/>
          </p:cNvCxnSpPr>
          <p:nvPr/>
        </p:nvCxnSpPr>
        <p:spPr>
          <a:xfrm flipH="1" flipV="1">
            <a:off x="1139580" y="5016503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89EAE7F4-4196-40C9-9023-268FDA9597C4}"/>
              </a:ext>
            </a:extLst>
          </p:cNvPr>
          <p:cNvSpPr txBox="1"/>
          <p:nvPr/>
        </p:nvSpPr>
        <p:spPr>
          <a:xfrm>
            <a:off x="1263036" y="59462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7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B3D957A6-ABA2-4308-A7ED-0B45F31F6515}"/>
              </a:ext>
            </a:extLst>
          </p:cNvPr>
          <p:cNvCxnSpPr>
            <a:cxnSpLocks/>
          </p:cNvCxnSpPr>
          <p:nvPr/>
        </p:nvCxnSpPr>
        <p:spPr>
          <a:xfrm flipH="1" flipV="1">
            <a:off x="1286922" y="5053031"/>
            <a:ext cx="230271" cy="9403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D9FEA1AD-A3F4-418F-961B-503B1A058BD9}"/>
              </a:ext>
            </a:extLst>
          </p:cNvPr>
          <p:cNvSpPr txBox="1"/>
          <p:nvPr/>
        </p:nvSpPr>
        <p:spPr>
          <a:xfrm>
            <a:off x="1407561" y="5993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8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7E868CC-194B-48E5-A42A-3D05DA221CD9}"/>
              </a:ext>
            </a:extLst>
          </p:cNvPr>
          <p:cNvSpPr txBox="1"/>
          <p:nvPr/>
        </p:nvSpPr>
        <p:spPr>
          <a:xfrm rot="16200000">
            <a:off x="3500897" y="2628165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96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3A8ED9-6B97-4C95-B164-F61E0E5E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26" y="1231213"/>
            <a:ext cx="3100490" cy="2775843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824484" y="4007056"/>
            <a:ext cx="1588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46599" y="3983235"/>
            <a:ext cx="121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Conector B</a:t>
            </a:r>
            <a:endParaRPr lang="en-GB" sz="14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313323"/>
            <a:ext cx="657301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https://www.digikey.com/product-detail/en/weidm-ller/1620300000/1620300000-ND/488799</a:t>
            </a:r>
            <a:endParaRPr lang="en-GB" sz="1200" dirty="0"/>
          </a:p>
          <a:p>
            <a:r>
              <a:rPr lang="en-GB" sz="1200" dirty="0">
                <a:hlinkClick r:id="rId5"/>
              </a:rPr>
              <a:t>https://www.onlinecomponents.com/weidmuller/1620300000-12755157.html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6"/>
              </a:rPr>
              <a:t>https://www.digikey.es/product-detail/es/cnc-tech/400M0-25-1-004S/LMM25H-ND/6176017</a:t>
            </a:r>
            <a:r>
              <a:rPr lang="en-GB" sz="1200" dirty="0"/>
              <a:t> </a:t>
            </a:r>
          </a:p>
          <a:p>
            <a:r>
              <a:rPr lang="es-ES" sz="1400" dirty="0"/>
              <a:t>Conector C:</a:t>
            </a:r>
          </a:p>
          <a:p>
            <a:r>
              <a:rPr lang="en-GB" sz="1200" dirty="0">
                <a:hlinkClick r:id="rId7"/>
              </a:rPr>
              <a:t>https://www.digikey.es/product-detail/es/phoenix-contact/1757019/277-1011-ND/260379</a:t>
            </a:r>
            <a:endParaRPr lang="en-GB" sz="1200" dirty="0"/>
          </a:p>
          <a:p>
            <a:r>
              <a:rPr lang="es-ES" sz="1400" dirty="0"/>
              <a:t>Cable plano AWG 26:</a:t>
            </a:r>
          </a:p>
          <a:p>
            <a:r>
              <a:rPr lang="en-GB" sz="1200" dirty="0">
                <a:hlinkClick r:id="rId8"/>
              </a:rPr>
              <a:t>https://www.digikey.es/product-detail/es/3m/3801-25-100/3M157947-25-ND/9478961</a:t>
            </a:r>
            <a:endParaRPr lang="en-GB" sz="1200" dirty="0"/>
          </a:p>
          <a:p>
            <a:r>
              <a:rPr lang="es-ES" sz="1400" dirty="0"/>
              <a:t>Cable corriente 2 A:</a:t>
            </a:r>
          </a:p>
          <a:p>
            <a:r>
              <a:rPr lang="en-GB" sz="1200" dirty="0">
                <a:hlinkClick r:id="rId9"/>
              </a:rPr>
              <a:t>https://www.digikey.es/product-detail/es/tensility-international-corp/30-00395/T1293-5-ND/5270273</a:t>
            </a:r>
            <a:endParaRPr lang="es-ES" sz="1200" dirty="0"/>
          </a:p>
          <a:p>
            <a:endParaRPr lang="es-ES" sz="14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2840822"/>
            <a:ext cx="661485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Quitar los cables de los pines no utilizados.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del cable plano al conector A. 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18 en ambos extremos del cable de corriente 2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DB25 - X9_SOC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319097"/>
              </p:ext>
            </p:extLst>
          </p:nvPr>
        </p:nvGraphicFramePr>
        <p:xfrm>
          <a:off x="5022960" y="871440"/>
          <a:ext cx="6752481" cy="213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58085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137850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145002">
                  <a:extLst>
                    <a:ext uri="{9D8B030D-6E8A-4147-A177-3AD203B41FA5}">
                      <a16:colId xmlns:a16="http://schemas.microsoft.com/office/drawing/2014/main" val="4148332652"/>
                    </a:ext>
                  </a:extLst>
                </a:gridCol>
                <a:gridCol w="1081266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098167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032111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Conector C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 dirty="0"/>
                        <a:t>Cables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18 terminales, paso 3.5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DB25,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 terminales, paso 5.08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noProof="0" dirty="0"/>
                        <a:t>- </a:t>
                      </a:r>
                      <a:r>
                        <a:rPr lang="es-ES" sz="1200" dirty="0"/>
                        <a:t>Plano, 25 conductores, AWG 26, paso 1.27 mm</a:t>
                      </a:r>
                      <a:endParaRPr lang="en-GB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200" noProof="0" dirty="0"/>
                        <a:t>-Cable multifilar para 2 A, AWG 18, 2 conductores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  <a:br>
                        <a:rPr lang="es-ES" sz="1800" noProof="0" dirty="0"/>
                      </a:br>
                      <a:r>
                        <a:rPr kumimoji="0" 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(misma para los dos cables)</a:t>
                      </a:r>
                      <a:endParaRPr lang="es-ES" sz="1800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2178698" y="3881136"/>
            <a:ext cx="1290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Cable plano</a:t>
            </a:r>
            <a:endParaRPr lang="en-GB" sz="1400" dirty="0"/>
          </a:p>
        </p:txBody>
      </p:sp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62" y="4199573"/>
            <a:ext cx="1003466" cy="1003466"/>
          </a:xfrm>
          <a:prstGeom prst="snip2DiagRect">
            <a:avLst>
              <a:gd name="adj1" fmla="val 0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Imagen 99" descr="400M0-25-1-004S CNC Tech | LMM25H-ND DigiKey Electronics">
            <a:extLst>
              <a:ext uri="{FF2B5EF4-FFF2-40B4-BE49-F238E27FC236}">
                <a16:creationId xmlns:a16="http://schemas.microsoft.com/office/drawing/2014/main" id="{D4512587-5756-460D-BE5E-6373587E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b="7050"/>
          <a:stretch/>
        </p:blipFill>
        <p:spPr bwMode="auto">
          <a:xfrm>
            <a:off x="3349627" y="4205813"/>
            <a:ext cx="1578308" cy="12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adroTexto 97">
            <a:extLst>
              <a:ext uri="{FF2B5EF4-FFF2-40B4-BE49-F238E27FC236}">
                <a16:creationId xmlns:a16="http://schemas.microsoft.com/office/drawing/2014/main" id="{83033958-CD4C-4C03-B460-3A0CD3333492}"/>
              </a:ext>
            </a:extLst>
          </p:cNvPr>
          <p:cNvSpPr txBox="1"/>
          <p:nvPr/>
        </p:nvSpPr>
        <p:spPr>
          <a:xfrm>
            <a:off x="2352896" y="1180953"/>
            <a:ext cx="121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Conector C</a:t>
            </a:r>
            <a:endParaRPr lang="en-GB" sz="1400" dirty="0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F78A0D7B-779C-4FBF-8E64-5B4382453A8C}"/>
              </a:ext>
            </a:extLst>
          </p:cNvPr>
          <p:cNvSpPr/>
          <p:nvPr/>
        </p:nvSpPr>
        <p:spPr>
          <a:xfrm>
            <a:off x="3392805" y="1089460"/>
            <a:ext cx="539116" cy="119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F3E626A7-5E77-4E78-9EC8-B375CC6666D1}"/>
              </a:ext>
            </a:extLst>
          </p:cNvPr>
          <p:cNvCxnSpPr>
            <a:cxnSpLocks/>
          </p:cNvCxnSpPr>
          <p:nvPr/>
        </p:nvCxnSpPr>
        <p:spPr>
          <a:xfrm>
            <a:off x="1557852" y="1326625"/>
            <a:ext cx="390310" cy="360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72A0243F-5B84-42B6-9EE4-2292F032CC6A}"/>
              </a:ext>
            </a:extLst>
          </p:cNvPr>
          <p:cNvSpPr txBox="1"/>
          <p:nvPr/>
        </p:nvSpPr>
        <p:spPr>
          <a:xfrm>
            <a:off x="3485103" y="648312"/>
            <a:ext cx="1537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Pines no utilizados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1FF9F5A8-F531-49E6-BE15-14B7F7EF61B1}"/>
              </a:ext>
            </a:extLst>
          </p:cNvPr>
          <p:cNvSpPr txBox="1"/>
          <p:nvPr/>
        </p:nvSpPr>
        <p:spPr>
          <a:xfrm>
            <a:off x="633106" y="1056147"/>
            <a:ext cx="1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Cables corriente 2 A</a:t>
            </a:r>
            <a:endParaRPr lang="en-GB" sz="1400" dirty="0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DC4FF3B6-28D1-4402-A16B-66114BACAFC9}"/>
              </a:ext>
            </a:extLst>
          </p:cNvPr>
          <p:cNvSpPr/>
          <p:nvPr/>
        </p:nvSpPr>
        <p:spPr>
          <a:xfrm rot="19247714">
            <a:off x="1595286" y="1671955"/>
            <a:ext cx="1020116" cy="4167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C0910C2A-9A0C-4F72-A88F-DC4601ABCE84}"/>
              </a:ext>
            </a:extLst>
          </p:cNvPr>
          <p:cNvCxnSpPr>
            <a:cxnSpLocks/>
          </p:cNvCxnSpPr>
          <p:nvPr/>
        </p:nvCxnSpPr>
        <p:spPr>
          <a:xfrm flipH="1">
            <a:off x="3805657" y="916711"/>
            <a:ext cx="250725" cy="160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BBE20254-75FF-4231-AEF7-D86598EA22C1}"/>
              </a:ext>
            </a:extLst>
          </p:cNvPr>
          <p:cNvSpPr txBox="1"/>
          <p:nvPr/>
        </p:nvSpPr>
        <p:spPr>
          <a:xfrm>
            <a:off x="3538991" y="5534652"/>
            <a:ext cx="121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Conector C</a:t>
            </a:r>
            <a:endParaRPr lang="en-GB" sz="1400" dirty="0"/>
          </a:p>
        </p:txBody>
      </p:sp>
      <p:pic>
        <p:nvPicPr>
          <p:cNvPr id="110" name="Imagen 109" descr="1757019 Phoenix Contact | 277-1011-ND DigiKey Electronics">
            <a:extLst>
              <a:ext uri="{FF2B5EF4-FFF2-40B4-BE49-F238E27FC236}">
                <a16:creationId xmlns:a16="http://schemas.microsoft.com/office/drawing/2014/main" id="{F7445862-A6D9-4927-9862-EB198FFF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193" y="5866296"/>
            <a:ext cx="754373" cy="7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4199BB70-E775-428F-AF3D-369529A8D516}"/>
              </a:ext>
            </a:extLst>
          </p:cNvPr>
          <p:cNvCxnSpPr>
            <a:cxnSpLocks/>
          </p:cNvCxnSpPr>
          <p:nvPr/>
        </p:nvCxnSpPr>
        <p:spPr>
          <a:xfrm flipV="1">
            <a:off x="3911531" y="647987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D7FCB847-0891-46FD-B128-98FF388C52D6}"/>
              </a:ext>
            </a:extLst>
          </p:cNvPr>
          <p:cNvSpPr txBox="1"/>
          <p:nvPr/>
        </p:nvSpPr>
        <p:spPr>
          <a:xfrm>
            <a:off x="3730875" y="6573587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/>
              <a:t>1*</a:t>
            </a:r>
            <a:endParaRPr lang="en-GB" sz="900" dirty="0"/>
          </a:p>
        </p:txBody>
      </p:sp>
      <p:cxnSp>
        <p:nvCxnSpPr>
          <p:cNvPr id="116" name="Conector recto de flecha 115">
            <a:extLst>
              <a:ext uri="{FF2B5EF4-FFF2-40B4-BE49-F238E27FC236}">
                <a16:creationId xmlns:a16="http://schemas.microsoft.com/office/drawing/2014/main" id="{E72BD4F8-FF85-4CA8-934E-ED86D0211F32}"/>
              </a:ext>
            </a:extLst>
          </p:cNvPr>
          <p:cNvCxnSpPr>
            <a:cxnSpLocks/>
          </p:cNvCxnSpPr>
          <p:nvPr/>
        </p:nvCxnSpPr>
        <p:spPr>
          <a:xfrm flipV="1">
            <a:off x="3757161" y="640283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F1E230D9-4C28-4A32-96D0-9CB0D679FF59}"/>
              </a:ext>
            </a:extLst>
          </p:cNvPr>
          <p:cNvSpPr txBox="1"/>
          <p:nvPr/>
        </p:nvSpPr>
        <p:spPr>
          <a:xfrm>
            <a:off x="3576505" y="6496556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/>
              <a:t>2*</a:t>
            </a:r>
            <a:endParaRPr lang="en-GB" sz="9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93F2E83-FF06-49AC-89D0-B9F116E92DC4}"/>
              </a:ext>
            </a:extLst>
          </p:cNvPr>
          <p:cNvSpPr txBox="1"/>
          <p:nvPr/>
        </p:nvSpPr>
        <p:spPr>
          <a:xfrm>
            <a:off x="2017914" y="6616501"/>
            <a:ext cx="1669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*Numeración del conector C</a:t>
            </a:r>
            <a:endParaRPr lang="en-GB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692F69-2560-414E-B7E6-BDAF5AD5D9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790" y="4401183"/>
            <a:ext cx="1950363" cy="881188"/>
          </a:xfrm>
          <a:prstGeom prst="rect">
            <a:avLst/>
          </a:prstGeom>
        </p:spPr>
      </p:pic>
      <p:cxnSp>
        <p:nvCxnSpPr>
          <p:cNvPr id="144" name="Conector recto de flecha 143">
            <a:extLst>
              <a:ext uri="{FF2B5EF4-FFF2-40B4-BE49-F238E27FC236}">
                <a16:creationId xmlns:a16="http://schemas.microsoft.com/office/drawing/2014/main" id="{73C21A60-39ED-4A09-A77A-92EB1019A00A}"/>
              </a:ext>
            </a:extLst>
          </p:cNvPr>
          <p:cNvCxnSpPr>
            <a:cxnSpLocks/>
          </p:cNvCxnSpPr>
          <p:nvPr/>
        </p:nvCxnSpPr>
        <p:spPr>
          <a:xfrm flipV="1">
            <a:off x="190655" y="481834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088DDCB9-67CA-4F8A-BF47-DAA0E5F4A168}"/>
              </a:ext>
            </a:extLst>
          </p:cNvPr>
          <p:cNvSpPr txBox="1"/>
          <p:nvPr/>
        </p:nvSpPr>
        <p:spPr>
          <a:xfrm>
            <a:off x="48859" y="491250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FF0000"/>
                </a:solidFill>
              </a:rPr>
              <a:t>1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278B0133-7B83-4384-85C3-677EC514E99D}"/>
              </a:ext>
            </a:extLst>
          </p:cNvPr>
          <p:cNvCxnSpPr>
            <a:cxnSpLocks/>
          </p:cNvCxnSpPr>
          <p:nvPr/>
        </p:nvCxnSpPr>
        <p:spPr>
          <a:xfrm flipV="1">
            <a:off x="289066" y="483377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29C97090-E171-48F6-ACCC-B8AE2E138C61}"/>
              </a:ext>
            </a:extLst>
          </p:cNvPr>
          <p:cNvSpPr txBox="1"/>
          <p:nvPr/>
        </p:nvSpPr>
        <p:spPr>
          <a:xfrm>
            <a:off x="147270" y="49279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FF0000"/>
                </a:solidFill>
              </a:rPr>
              <a:t>2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9CD65DED-3EB9-4237-A54E-2DD6289606F3}"/>
              </a:ext>
            </a:extLst>
          </p:cNvPr>
          <p:cNvCxnSpPr>
            <a:cxnSpLocks/>
          </p:cNvCxnSpPr>
          <p:nvPr/>
        </p:nvCxnSpPr>
        <p:spPr>
          <a:xfrm flipV="1">
            <a:off x="383506" y="486025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5CD255F1-411E-4C33-B12C-6DC18BEF9A40}"/>
              </a:ext>
            </a:extLst>
          </p:cNvPr>
          <p:cNvSpPr txBox="1"/>
          <p:nvPr/>
        </p:nvSpPr>
        <p:spPr>
          <a:xfrm>
            <a:off x="241710" y="49544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FF0000"/>
                </a:solidFill>
              </a:rPr>
              <a:t>3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1CC48A04-D947-4502-8A1B-8364951C915D}"/>
              </a:ext>
            </a:extLst>
          </p:cNvPr>
          <p:cNvCxnSpPr>
            <a:cxnSpLocks/>
          </p:cNvCxnSpPr>
          <p:nvPr/>
        </p:nvCxnSpPr>
        <p:spPr>
          <a:xfrm flipV="1">
            <a:off x="469967" y="487763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6A738E42-F3FC-41E3-9126-18FAEC4A135B}"/>
              </a:ext>
            </a:extLst>
          </p:cNvPr>
          <p:cNvSpPr txBox="1"/>
          <p:nvPr/>
        </p:nvSpPr>
        <p:spPr>
          <a:xfrm>
            <a:off x="328171" y="497179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FF0000"/>
                </a:solidFill>
              </a:rPr>
              <a:t>4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158" name="Conector recto de flecha 157">
            <a:extLst>
              <a:ext uri="{FF2B5EF4-FFF2-40B4-BE49-F238E27FC236}">
                <a16:creationId xmlns:a16="http://schemas.microsoft.com/office/drawing/2014/main" id="{6068F421-3C43-4B15-A357-FE83A4D44D40}"/>
              </a:ext>
            </a:extLst>
          </p:cNvPr>
          <p:cNvCxnSpPr>
            <a:cxnSpLocks/>
          </p:cNvCxnSpPr>
          <p:nvPr/>
        </p:nvCxnSpPr>
        <p:spPr>
          <a:xfrm flipV="1">
            <a:off x="572533" y="488725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65823B44-1900-43CF-B42E-249AE8935C2B}"/>
              </a:ext>
            </a:extLst>
          </p:cNvPr>
          <p:cNvSpPr txBox="1"/>
          <p:nvPr/>
        </p:nvSpPr>
        <p:spPr>
          <a:xfrm>
            <a:off x="430737" y="498142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FF0000"/>
                </a:solidFill>
              </a:rPr>
              <a:t>5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160" name="Conector recto de flecha 159">
            <a:extLst>
              <a:ext uri="{FF2B5EF4-FFF2-40B4-BE49-F238E27FC236}">
                <a16:creationId xmlns:a16="http://schemas.microsoft.com/office/drawing/2014/main" id="{74BFADDD-0F46-4E1E-919D-87B785126666}"/>
              </a:ext>
            </a:extLst>
          </p:cNvPr>
          <p:cNvCxnSpPr>
            <a:cxnSpLocks/>
          </p:cNvCxnSpPr>
          <p:nvPr/>
        </p:nvCxnSpPr>
        <p:spPr>
          <a:xfrm flipV="1">
            <a:off x="662818" y="489706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CuadroTexto 160">
            <a:extLst>
              <a:ext uri="{FF2B5EF4-FFF2-40B4-BE49-F238E27FC236}">
                <a16:creationId xmlns:a16="http://schemas.microsoft.com/office/drawing/2014/main" id="{8CB13B64-C18B-4A3E-B3EF-41711C9DA3AC}"/>
              </a:ext>
            </a:extLst>
          </p:cNvPr>
          <p:cNvSpPr txBox="1"/>
          <p:nvPr/>
        </p:nvSpPr>
        <p:spPr>
          <a:xfrm>
            <a:off x="521022" y="49912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FF0000"/>
                </a:solidFill>
              </a:rPr>
              <a:t>6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162" name="Conector recto de flecha 161">
            <a:extLst>
              <a:ext uri="{FF2B5EF4-FFF2-40B4-BE49-F238E27FC236}">
                <a16:creationId xmlns:a16="http://schemas.microsoft.com/office/drawing/2014/main" id="{E9195B55-CB5E-47B3-8348-345CE982660A}"/>
              </a:ext>
            </a:extLst>
          </p:cNvPr>
          <p:cNvCxnSpPr>
            <a:cxnSpLocks/>
          </p:cNvCxnSpPr>
          <p:nvPr/>
        </p:nvCxnSpPr>
        <p:spPr>
          <a:xfrm flipV="1">
            <a:off x="754180" y="492353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FC7804E2-4447-4D44-AF83-B58883D8D01C}"/>
              </a:ext>
            </a:extLst>
          </p:cNvPr>
          <p:cNvSpPr txBox="1"/>
          <p:nvPr/>
        </p:nvSpPr>
        <p:spPr>
          <a:xfrm>
            <a:off x="612384" y="501770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FF0000"/>
                </a:solidFill>
              </a:rPr>
              <a:t>7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164" name="Conector recto de flecha 163">
            <a:extLst>
              <a:ext uri="{FF2B5EF4-FFF2-40B4-BE49-F238E27FC236}">
                <a16:creationId xmlns:a16="http://schemas.microsoft.com/office/drawing/2014/main" id="{8DE33009-589A-491B-8D54-F542BB529DBC}"/>
              </a:ext>
            </a:extLst>
          </p:cNvPr>
          <p:cNvCxnSpPr>
            <a:cxnSpLocks/>
          </p:cNvCxnSpPr>
          <p:nvPr/>
        </p:nvCxnSpPr>
        <p:spPr>
          <a:xfrm flipV="1">
            <a:off x="851845" y="494091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28E4B839-677C-4602-B5DF-63388FD1920B}"/>
              </a:ext>
            </a:extLst>
          </p:cNvPr>
          <p:cNvSpPr txBox="1"/>
          <p:nvPr/>
        </p:nvSpPr>
        <p:spPr>
          <a:xfrm>
            <a:off x="710049" y="50350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FF0000"/>
                </a:solidFill>
              </a:rPr>
              <a:t>8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166" name="Conector recto de flecha 165">
            <a:extLst>
              <a:ext uri="{FF2B5EF4-FFF2-40B4-BE49-F238E27FC236}">
                <a16:creationId xmlns:a16="http://schemas.microsoft.com/office/drawing/2014/main" id="{62B526C8-2787-4E7E-BCA8-BBE84B2A428A}"/>
              </a:ext>
            </a:extLst>
          </p:cNvPr>
          <p:cNvCxnSpPr>
            <a:cxnSpLocks/>
          </p:cNvCxnSpPr>
          <p:nvPr/>
        </p:nvCxnSpPr>
        <p:spPr>
          <a:xfrm flipV="1">
            <a:off x="947289" y="496034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B1305749-5878-43E6-BA96-E4B02884828A}"/>
              </a:ext>
            </a:extLst>
          </p:cNvPr>
          <p:cNvSpPr txBox="1"/>
          <p:nvPr/>
        </p:nvSpPr>
        <p:spPr>
          <a:xfrm>
            <a:off x="805493" y="5054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>
                <a:solidFill>
                  <a:srgbClr val="FF0000"/>
                </a:solidFill>
              </a:rPr>
              <a:t>9</a:t>
            </a:r>
            <a:endParaRPr lang="en-GB" sz="800" dirty="0">
              <a:solidFill>
                <a:srgbClr val="FF0000"/>
              </a:solidFill>
            </a:endParaRPr>
          </a:p>
        </p:txBody>
      </p:sp>
      <p:cxnSp>
        <p:nvCxnSpPr>
          <p:cNvPr id="168" name="Conector recto de flecha 167">
            <a:extLst>
              <a:ext uri="{FF2B5EF4-FFF2-40B4-BE49-F238E27FC236}">
                <a16:creationId xmlns:a16="http://schemas.microsoft.com/office/drawing/2014/main" id="{433AE465-FA43-4D86-B30A-407C8F12125A}"/>
              </a:ext>
            </a:extLst>
          </p:cNvPr>
          <p:cNvCxnSpPr>
            <a:cxnSpLocks/>
          </p:cNvCxnSpPr>
          <p:nvPr/>
        </p:nvCxnSpPr>
        <p:spPr>
          <a:xfrm flipV="1">
            <a:off x="1045336" y="497370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4C6F22D1-9927-4723-8A3E-DD9406B3EF61}"/>
              </a:ext>
            </a:extLst>
          </p:cNvPr>
          <p:cNvSpPr txBox="1"/>
          <p:nvPr/>
        </p:nvSpPr>
        <p:spPr>
          <a:xfrm>
            <a:off x="877546" y="5081997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10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170" name="Conector recto de flecha 169">
            <a:extLst>
              <a:ext uri="{FF2B5EF4-FFF2-40B4-BE49-F238E27FC236}">
                <a16:creationId xmlns:a16="http://schemas.microsoft.com/office/drawing/2014/main" id="{E1D1DE2E-6D04-4D96-9C03-073655FA5F47}"/>
              </a:ext>
            </a:extLst>
          </p:cNvPr>
          <p:cNvCxnSpPr>
            <a:cxnSpLocks/>
          </p:cNvCxnSpPr>
          <p:nvPr/>
        </p:nvCxnSpPr>
        <p:spPr>
          <a:xfrm flipV="1">
            <a:off x="1145105" y="500209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B8784BFD-C806-41AA-8AB6-762C6E54212C}"/>
              </a:ext>
            </a:extLst>
          </p:cNvPr>
          <p:cNvSpPr txBox="1"/>
          <p:nvPr/>
        </p:nvSpPr>
        <p:spPr>
          <a:xfrm>
            <a:off x="981131" y="5106644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11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6E9E8C47-890C-4536-A4ED-80B54ECB3454}"/>
              </a:ext>
            </a:extLst>
          </p:cNvPr>
          <p:cNvCxnSpPr>
            <a:cxnSpLocks/>
          </p:cNvCxnSpPr>
          <p:nvPr/>
        </p:nvCxnSpPr>
        <p:spPr>
          <a:xfrm flipV="1">
            <a:off x="1240778" y="501770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5FBF08F8-3659-4716-AB32-1B0B7EEB0B59}"/>
              </a:ext>
            </a:extLst>
          </p:cNvPr>
          <p:cNvSpPr txBox="1"/>
          <p:nvPr/>
        </p:nvSpPr>
        <p:spPr>
          <a:xfrm>
            <a:off x="1087640" y="5120937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12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174" name="Conector recto de flecha 173">
            <a:extLst>
              <a:ext uri="{FF2B5EF4-FFF2-40B4-BE49-F238E27FC236}">
                <a16:creationId xmlns:a16="http://schemas.microsoft.com/office/drawing/2014/main" id="{930D19A0-776F-4B80-BEC5-674971E48768}"/>
              </a:ext>
            </a:extLst>
          </p:cNvPr>
          <p:cNvCxnSpPr>
            <a:cxnSpLocks/>
          </p:cNvCxnSpPr>
          <p:nvPr/>
        </p:nvCxnSpPr>
        <p:spPr>
          <a:xfrm flipV="1">
            <a:off x="1340202" y="502457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37746322-61A6-4948-B7A2-231679080EB0}"/>
              </a:ext>
            </a:extLst>
          </p:cNvPr>
          <p:cNvSpPr txBox="1"/>
          <p:nvPr/>
        </p:nvSpPr>
        <p:spPr>
          <a:xfrm>
            <a:off x="1195511" y="5138082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13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B3360DA3-30DF-49C3-B2E8-02DF9834126A}"/>
              </a:ext>
            </a:extLst>
          </p:cNvPr>
          <p:cNvCxnSpPr>
            <a:cxnSpLocks/>
          </p:cNvCxnSpPr>
          <p:nvPr/>
        </p:nvCxnSpPr>
        <p:spPr>
          <a:xfrm flipV="1">
            <a:off x="1439097" y="5042583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590CC6D5-9449-4C98-BE5F-7D22886E4DB2}"/>
              </a:ext>
            </a:extLst>
          </p:cNvPr>
          <p:cNvSpPr txBox="1"/>
          <p:nvPr/>
        </p:nvSpPr>
        <p:spPr>
          <a:xfrm>
            <a:off x="1291863" y="5150496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14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178" name="Conector recto de flecha 177">
            <a:extLst>
              <a:ext uri="{FF2B5EF4-FFF2-40B4-BE49-F238E27FC236}">
                <a16:creationId xmlns:a16="http://schemas.microsoft.com/office/drawing/2014/main" id="{E3E7CD74-E500-49E4-A86D-963C1FACE7AB}"/>
              </a:ext>
            </a:extLst>
          </p:cNvPr>
          <p:cNvCxnSpPr>
            <a:cxnSpLocks/>
          </p:cNvCxnSpPr>
          <p:nvPr/>
        </p:nvCxnSpPr>
        <p:spPr>
          <a:xfrm flipV="1">
            <a:off x="1537855" y="506201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F032CDC8-F19F-4210-8DF6-3830868584E5}"/>
              </a:ext>
            </a:extLst>
          </p:cNvPr>
          <p:cNvSpPr txBox="1"/>
          <p:nvPr/>
        </p:nvSpPr>
        <p:spPr>
          <a:xfrm>
            <a:off x="1390621" y="5169929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15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180" name="Conector recto de flecha 179">
            <a:extLst>
              <a:ext uri="{FF2B5EF4-FFF2-40B4-BE49-F238E27FC236}">
                <a16:creationId xmlns:a16="http://schemas.microsoft.com/office/drawing/2014/main" id="{D3A6E7DE-2D5E-405E-AE40-27CF950484E7}"/>
              </a:ext>
            </a:extLst>
          </p:cNvPr>
          <p:cNvCxnSpPr>
            <a:cxnSpLocks/>
          </p:cNvCxnSpPr>
          <p:nvPr/>
        </p:nvCxnSpPr>
        <p:spPr>
          <a:xfrm flipV="1">
            <a:off x="1631793" y="507443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19587376-4D1D-49D8-B859-4E18946D504E}"/>
              </a:ext>
            </a:extLst>
          </p:cNvPr>
          <p:cNvSpPr txBox="1"/>
          <p:nvPr/>
        </p:nvSpPr>
        <p:spPr>
          <a:xfrm>
            <a:off x="1484559" y="5182343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16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182" name="Conector recto de flecha 181">
            <a:extLst>
              <a:ext uri="{FF2B5EF4-FFF2-40B4-BE49-F238E27FC236}">
                <a16:creationId xmlns:a16="http://schemas.microsoft.com/office/drawing/2014/main" id="{329A0D43-FF7F-488D-B3CD-BC2972D05D0D}"/>
              </a:ext>
            </a:extLst>
          </p:cNvPr>
          <p:cNvCxnSpPr>
            <a:cxnSpLocks/>
          </p:cNvCxnSpPr>
          <p:nvPr/>
        </p:nvCxnSpPr>
        <p:spPr>
          <a:xfrm flipV="1">
            <a:off x="1734811" y="508793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B2991296-74A5-4293-B9E4-E31CA88ACCCD}"/>
              </a:ext>
            </a:extLst>
          </p:cNvPr>
          <p:cNvSpPr txBox="1"/>
          <p:nvPr/>
        </p:nvSpPr>
        <p:spPr>
          <a:xfrm>
            <a:off x="1587577" y="5195852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17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184" name="Conector recto de flecha 183">
            <a:extLst>
              <a:ext uri="{FF2B5EF4-FFF2-40B4-BE49-F238E27FC236}">
                <a16:creationId xmlns:a16="http://schemas.microsoft.com/office/drawing/2014/main" id="{3F2CD89D-A757-42B9-B8C8-E75224E1AD0B}"/>
              </a:ext>
            </a:extLst>
          </p:cNvPr>
          <p:cNvCxnSpPr>
            <a:cxnSpLocks/>
          </p:cNvCxnSpPr>
          <p:nvPr/>
        </p:nvCxnSpPr>
        <p:spPr>
          <a:xfrm flipV="1">
            <a:off x="1833613" y="510548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uadroTexto 184">
            <a:extLst>
              <a:ext uri="{FF2B5EF4-FFF2-40B4-BE49-F238E27FC236}">
                <a16:creationId xmlns:a16="http://schemas.microsoft.com/office/drawing/2014/main" id="{1711D88F-33AA-4A9C-BCA8-70BB4508A96F}"/>
              </a:ext>
            </a:extLst>
          </p:cNvPr>
          <p:cNvSpPr txBox="1"/>
          <p:nvPr/>
        </p:nvSpPr>
        <p:spPr>
          <a:xfrm>
            <a:off x="1686379" y="5213398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18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937F88BF-62A8-43EE-87B2-971314B6AD89}"/>
              </a:ext>
            </a:extLst>
          </p:cNvPr>
          <p:cNvSpPr txBox="1"/>
          <p:nvPr/>
        </p:nvSpPr>
        <p:spPr>
          <a:xfrm rot="16200000">
            <a:off x="3534617" y="2414867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E6801E0-8D52-4BC7-9204-3C81A70BEFDE}"/>
              </a:ext>
            </a:extLst>
          </p:cNvPr>
          <p:cNvSpPr txBox="1"/>
          <p:nvPr/>
        </p:nvSpPr>
        <p:spPr>
          <a:xfrm>
            <a:off x="1808126" y="5523949"/>
            <a:ext cx="166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Cable corriente 2 A</a:t>
            </a:r>
            <a:endParaRPr lang="en-GB" sz="1400" dirty="0"/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4538253F-CF83-46FC-B564-FAAA5DBCBB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6187" y="5836795"/>
            <a:ext cx="1002455" cy="7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87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F88BF70-150E-45DA-98D9-5E5B743E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5" y="5205037"/>
            <a:ext cx="2663003" cy="1026577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7F530-E389-4A66-BCEA-04DEB7EB7787}"/>
              </a:ext>
            </a:extLst>
          </p:cNvPr>
          <p:cNvSpPr txBox="1"/>
          <p:nvPr/>
        </p:nvSpPr>
        <p:spPr>
          <a:xfrm>
            <a:off x="406972" y="4596355"/>
            <a:ext cx="1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A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25060A9-B12E-4522-967F-2ADEF61E9664}"/>
              </a:ext>
            </a:extLst>
          </p:cNvPr>
          <p:cNvSpPr txBox="1"/>
          <p:nvPr/>
        </p:nvSpPr>
        <p:spPr>
          <a:xfrm>
            <a:off x="3464557" y="4470401"/>
            <a:ext cx="121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Conector B</a:t>
            </a:r>
            <a:endParaRPr lang="en-GB" sz="1600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B67AFE5-A7C2-479A-BA99-B985EC0339BB}"/>
              </a:ext>
            </a:extLst>
          </p:cNvPr>
          <p:cNvSpPr txBox="1"/>
          <p:nvPr/>
        </p:nvSpPr>
        <p:spPr>
          <a:xfrm>
            <a:off x="4951835" y="4942371"/>
            <a:ext cx="6063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Referencias</a:t>
            </a:r>
          </a:p>
          <a:p>
            <a:r>
              <a:rPr lang="es-ES" sz="1400" dirty="0"/>
              <a:t>Conector A:</a:t>
            </a:r>
          </a:p>
          <a:p>
            <a:r>
              <a:rPr lang="en-GB" sz="1200" dirty="0">
                <a:hlinkClick r:id="rId4"/>
              </a:rPr>
              <a:t>https://www.omnical.co/products/weidmuller/1620360000/293620727?locale=eu</a:t>
            </a:r>
            <a:endParaRPr lang="en-GB" sz="1200" dirty="0"/>
          </a:p>
          <a:p>
            <a:r>
              <a:rPr lang="es-ES" sz="1400" dirty="0"/>
              <a:t>Conector B:</a:t>
            </a:r>
          </a:p>
          <a:p>
            <a:r>
              <a:rPr lang="en-GB" sz="1200" u="sng" dirty="0">
                <a:hlinkClick r:id="rId5"/>
              </a:rPr>
              <a:t>https://www.digikey.es/product-detail/es/cnc-tech/400M0-25-1-004S/LMM25H-ND/6176017</a:t>
            </a:r>
            <a:r>
              <a:rPr lang="en-GB" sz="1200" dirty="0"/>
              <a:t> </a:t>
            </a:r>
          </a:p>
          <a:p>
            <a:r>
              <a:rPr lang="es-ES" sz="1400" dirty="0"/>
              <a:t>Cable:</a:t>
            </a:r>
          </a:p>
          <a:p>
            <a:r>
              <a:rPr lang="en-GB" sz="1200" dirty="0">
                <a:hlinkClick r:id="rId6"/>
              </a:rPr>
              <a:t>https://www.digikey.es/product-detail/es/3m/3801-25-100/3M157947-25-ND/9478961</a:t>
            </a:r>
            <a:endParaRPr lang="en-GB" sz="1200" dirty="0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F7C65A3-906C-40CA-A05F-14E3ADFE671F}"/>
              </a:ext>
            </a:extLst>
          </p:cNvPr>
          <p:cNvSpPr txBox="1"/>
          <p:nvPr/>
        </p:nvSpPr>
        <p:spPr>
          <a:xfrm>
            <a:off x="4951835" y="3017149"/>
            <a:ext cx="6614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Consideraciones de montaje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Unir con el cable plano los terminales según el diagrama de conexión.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Quitar los cables de los pines no utilizados.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Incorporar un </a:t>
            </a:r>
            <a:r>
              <a:rPr lang="es-ES" sz="1400" dirty="0" err="1"/>
              <a:t>faston</a:t>
            </a:r>
            <a:r>
              <a:rPr lang="es-ES" sz="1400" dirty="0"/>
              <a:t> cilíndrico para cable AWG 26 en la unión al conector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6D277CE-6E82-4A47-B017-A89B074A41D9}"/>
              </a:ext>
            </a:extLst>
          </p:cNvPr>
          <p:cNvSpPr txBox="1"/>
          <p:nvPr/>
        </p:nvSpPr>
        <p:spPr>
          <a:xfrm>
            <a:off x="233680" y="162560"/>
            <a:ext cx="3539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Cable DB25 - X8A_SOC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CF4C4B6F-DCBF-431A-8F75-5C2BCE5E6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657332"/>
              </p:ext>
            </p:extLst>
          </p:nvPr>
        </p:nvGraphicFramePr>
        <p:xfrm>
          <a:off x="5022960" y="871440"/>
          <a:ext cx="6752480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2298">
                  <a:extLst>
                    <a:ext uri="{9D8B030D-6E8A-4147-A177-3AD203B41FA5}">
                      <a16:colId xmlns:a16="http://schemas.microsoft.com/office/drawing/2014/main" val="2566076668"/>
                    </a:ext>
                  </a:extLst>
                </a:gridCol>
                <a:gridCol w="1476236">
                  <a:extLst>
                    <a:ext uri="{9D8B030D-6E8A-4147-A177-3AD203B41FA5}">
                      <a16:colId xmlns:a16="http://schemas.microsoft.com/office/drawing/2014/main" val="900098112"/>
                    </a:ext>
                  </a:extLst>
                </a:gridCol>
                <a:gridCol w="1257083">
                  <a:extLst>
                    <a:ext uri="{9D8B030D-6E8A-4147-A177-3AD203B41FA5}">
                      <a16:colId xmlns:a16="http://schemas.microsoft.com/office/drawing/2014/main" val="3739212228"/>
                    </a:ext>
                  </a:extLst>
                </a:gridCol>
                <a:gridCol w="1302608">
                  <a:extLst>
                    <a:ext uri="{9D8B030D-6E8A-4147-A177-3AD203B41FA5}">
                      <a16:colId xmlns:a16="http://schemas.microsoft.com/office/drawing/2014/main" val="434710768"/>
                    </a:ext>
                  </a:extLst>
                </a:gridCol>
                <a:gridCol w="1224255">
                  <a:extLst>
                    <a:ext uri="{9D8B030D-6E8A-4147-A177-3AD203B41FA5}">
                      <a16:colId xmlns:a16="http://schemas.microsoft.com/office/drawing/2014/main" val="465104233"/>
                    </a:ext>
                  </a:extLst>
                </a:gridCol>
              </a:tblGrid>
              <a:tr h="569188"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A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Conector B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Longitud cable (cm)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noProof="0"/>
                        <a:t>Unidades del cable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52786"/>
                  </a:ext>
                </a:extLst>
              </a:tr>
              <a:tr h="735636">
                <a:tc>
                  <a:txBody>
                    <a:bodyPr/>
                    <a:lstStyle/>
                    <a:p>
                      <a:r>
                        <a:rPr lang="es-E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Conector enchufable 24 terminales, paso 3.5 mm</a:t>
                      </a:r>
                      <a:endParaRPr lang="es-ES" sz="1100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noProof="0" dirty="0"/>
                        <a:t>DB25, macho, aéreo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Plano, 25 conductores, AWG 26, paso 1.27 mm</a:t>
                      </a:r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20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noProof="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1738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C5AD6C3B-2C41-40D5-AF88-467428A1BD96}"/>
              </a:ext>
            </a:extLst>
          </p:cNvPr>
          <p:cNvSpPr/>
          <p:nvPr/>
        </p:nvSpPr>
        <p:spPr>
          <a:xfrm>
            <a:off x="508273" y="636285"/>
            <a:ext cx="227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/>
              <a:t>Diagrama de conexión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E46FBD5-80A8-43AA-A281-211C4FFA7B7E}"/>
              </a:ext>
            </a:extLst>
          </p:cNvPr>
          <p:cNvSpPr txBox="1"/>
          <p:nvPr/>
        </p:nvSpPr>
        <p:spPr>
          <a:xfrm>
            <a:off x="2056101" y="4399275"/>
            <a:ext cx="1290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Cable plano</a:t>
            </a:r>
            <a:endParaRPr lang="en-GB" sz="1600" dirty="0"/>
          </a:p>
        </p:txBody>
      </p:sp>
      <p:pic>
        <p:nvPicPr>
          <p:cNvPr id="100" name="Imagen 99" descr="400M0-25-1-004S CNC Tech | LMM25H-ND DigiKey Electronics">
            <a:extLst>
              <a:ext uri="{FF2B5EF4-FFF2-40B4-BE49-F238E27FC236}">
                <a16:creationId xmlns:a16="http://schemas.microsoft.com/office/drawing/2014/main" id="{D4512587-5756-460D-BE5E-6373587E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b="7050"/>
          <a:stretch/>
        </p:blipFill>
        <p:spPr bwMode="auto">
          <a:xfrm>
            <a:off x="3373527" y="4793983"/>
            <a:ext cx="1578308" cy="12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65F53E5C-140F-4722-9603-0C87ABC919AD}"/>
              </a:ext>
            </a:extLst>
          </p:cNvPr>
          <p:cNvCxnSpPr>
            <a:cxnSpLocks/>
          </p:cNvCxnSpPr>
          <p:nvPr/>
        </p:nvCxnSpPr>
        <p:spPr>
          <a:xfrm>
            <a:off x="3656176" y="1035279"/>
            <a:ext cx="14749" cy="291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E7AD60F-C7D8-403B-9330-72AA5A2E0570}"/>
              </a:ext>
            </a:extLst>
          </p:cNvPr>
          <p:cNvSpPr txBox="1"/>
          <p:nvPr/>
        </p:nvSpPr>
        <p:spPr>
          <a:xfrm>
            <a:off x="3243229" y="783656"/>
            <a:ext cx="1307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Pin no utilizado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4D0993-2945-4BAF-9400-E6E08603C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50" y="1290032"/>
            <a:ext cx="3753070" cy="3249198"/>
          </a:xfrm>
          <a:prstGeom prst="rect">
            <a:avLst/>
          </a:prstGeom>
        </p:spPr>
      </p:pic>
      <p:pic>
        <p:nvPicPr>
          <p:cNvPr id="54" name="Picture 4" descr="3801/09 100 3M | 3M157987-5-ND DigiKey Electronics">
            <a:extLst>
              <a:ext uri="{FF2B5EF4-FFF2-40B4-BE49-F238E27FC236}">
                <a16:creationId xmlns:a16="http://schemas.microsoft.com/office/drawing/2014/main" id="{06CD7FE9-9E61-462C-BF93-854F0AF12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19" y="4705092"/>
            <a:ext cx="1003466" cy="1003466"/>
          </a:xfrm>
          <a:prstGeom prst="snip2DiagRect">
            <a:avLst>
              <a:gd name="adj1" fmla="val 0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E2639D6-9626-44AE-9458-6FA63FA23DC8}"/>
              </a:ext>
            </a:extLst>
          </p:cNvPr>
          <p:cNvCxnSpPr>
            <a:cxnSpLocks/>
          </p:cNvCxnSpPr>
          <p:nvPr/>
        </p:nvCxnSpPr>
        <p:spPr>
          <a:xfrm flipV="1">
            <a:off x="1707252" y="598626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D4ACF11-8B6E-4F5B-89E5-D59AFAE584E9}"/>
              </a:ext>
            </a:extLst>
          </p:cNvPr>
          <p:cNvSpPr txBox="1"/>
          <p:nvPr/>
        </p:nvSpPr>
        <p:spPr>
          <a:xfrm>
            <a:off x="1526596" y="6079985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18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0841DE4-76AF-441D-9D4D-84BC15894373}"/>
              </a:ext>
            </a:extLst>
          </p:cNvPr>
          <p:cNvCxnSpPr>
            <a:cxnSpLocks/>
          </p:cNvCxnSpPr>
          <p:nvPr/>
        </p:nvCxnSpPr>
        <p:spPr>
          <a:xfrm flipV="1">
            <a:off x="1610386" y="596511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9228D3C-D335-4256-A447-6A858F64BC51}"/>
              </a:ext>
            </a:extLst>
          </p:cNvPr>
          <p:cNvSpPr txBox="1"/>
          <p:nvPr/>
        </p:nvSpPr>
        <p:spPr>
          <a:xfrm>
            <a:off x="1429730" y="6058836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17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C2A3B21-F87A-460E-9E82-8A131FACCE43}"/>
              </a:ext>
            </a:extLst>
          </p:cNvPr>
          <p:cNvCxnSpPr>
            <a:cxnSpLocks/>
          </p:cNvCxnSpPr>
          <p:nvPr/>
        </p:nvCxnSpPr>
        <p:spPr>
          <a:xfrm flipV="1">
            <a:off x="1504413" y="594695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00DE45-47C0-466F-9BAC-7DB7C1A5342F}"/>
              </a:ext>
            </a:extLst>
          </p:cNvPr>
          <p:cNvSpPr txBox="1"/>
          <p:nvPr/>
        </p:nvSpPr>
        <p:spPr>
          <a:xfrm>
            <a:off x="1323757" y="6040672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16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86FFF9B7-E423-4028-B4D9-9C40A2B6681F}"/>
              </a:ext>
            </a:extLst>
          </p:cNvPr>
          <p:cNvCxnSpPr>
            <a:cxnSpLocks/>
          </p:cNvCxnSpPr>
          <p:nvPr/>
        </p:nvCxnSpPr>
        <p:spPr>
          <a:xfrm flipV="1">
            <a:off x="1408056" y="592636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4F14AFD-13FF-4141-B16C-D3A03940DD24}"/>
              </a:ext>
            </a:extLst>
          </p:cNvPr>
          <p:cNvSpPr txBox="1"/>
          <p:nvPr/>
        </p:nvSpPr>
        <p:spPr>
          <a:xfrm>
            <a:off x="1227400" y="6020079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15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D8FF24F-A4CA-419E-8E5B-8F127EB588E9}"/>
              </a:ext>
            </a:extLst>
          </p:cNvPr>
          <p:cNvCxnSpPr>
            <a:cxnSpLocks/>
          </p:cNvCxnSpPr>
          <p:nvPr/>
        </p:nvCxnSpPr>
        <p:spPr>
          <a:xfrm flipV="1">
            <a:off x="1307304" y="590696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35AA152-1F20-4FF8-9EAD-81F6671A9EFD}"/>
              </a:ext>
            </a:extLst>
          </p:cNvPr>
          <p:cNvSpPr txBox="1"/>
          <p:nvPr/>
        </p:nvSpPr>
        <p:spPr>
          <a:xfrm>
            <a:off x="1129040" y="600052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14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58B5C51F-B147-4F89-A0B1-28818F752222}"/>
              </a:ext>
            </a:extLst>
          </p:cNvPr>
          <p:cNvCxnSpPr>
            <a:cxnSpLocks/>
          </p:cNvCxnSpPr>
          <p:nvPr/>
        </p:nvCxnSpPr>
        <p:spPr>
          <a:xfrm flipV="1">
            <a:off x="1211248" y="588882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EC24E40-17F3-4DB1-98C6-986C93884069}"/>
              </a:ext>
            </a:extLst>
          </p:cNvPr>
          <p:cNvSpPr txBox="1"/>
          <p:nvPr/>
        </p:nvSpPr>
        <p:spPr>
          <a:xfrm>
            <a:off x="1030592" y="598254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13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C7B3199-AF3B-4F41-B474-4BBCEA2E4491}"/>
              </a:ext>
            </a:extLst>
          </p:cNvPr>
          <p:cNvCxnSpPr>
            <a:cxnSpLocks/>
          </p:cNvCxnSpPr>
          <p:nvPr/>
        </p:nvCxnSpPr>
        <p:spPr>
          <a:xfrm flipV="1">
            <a:off x="1106892" y="586823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4F00FB4-6E88-4EB8-A23F-C0F046B4BC8D}"/>
              </a:ext>
            </a:extLst>
          </p:cNvPr>
          <p:cNvSpPr txBox="1"/>
          <p:nvPr/>
        </p:nvSpPr>
        <p:spPr>
          <a:xfrm>
            <a:off x="928628" y="5961788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12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D28BD4-837D-4720-B126-89CB25F5CBA4}"/>
              </a:ext>
            </a:extLst>
          </p:cNvPr>
          <p:cNvCxnSpPr>
            <a:cxnSpLocks/>
          </p:cNvCxnSpPr>
          <p:nvPr/>
        </p:nvCxnSpPr>
        <p:spPr>
          <a:xfrm flipV="1">
            <a:off x="1011918" y="585125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37FA08C-4BC6-4364-8526-F2BF83B8CD7A}"/>
              </a:ext>
            </a:extLst>
          </p:cNvPr>
          <p:cNvSpPr txBox="1"/>
          <p:nvPr/>
        </p:nvSpPr>
        <p:spPr>
          <a:xfrm>
            <a:off x="831262" y="5944969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11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F31D42D-A745-4D12-8D1F-DB299DE3F3F8}"/>
              </a:ext>
            </a:extLst>
          </p:cNvPr>
          <p:cNvCxnSpPr>
            <a:cxnSpLocks/>
          </p:cNvCxnSpPr>
          <p:nvPr/>
        </p:nvCxnSpPr>
        <p:spPr>
          <a:xfrm flipV="1">
            <a:off x="907253" y="582824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941411A-9EB6-4241-97F8-2E17F3ACFBEA}"/>
              </a:ext>
            </a:extLst>
          </p:cNvPr>
          <p:cNvSpPr txBox="1"/>
          <p:nvPr/>
        </p:nvSpPr>
        <p:spPr>
          <a:xfrm>
            <a:off x="728989" y="5921797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10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B908A6B1-37C6-4618-8905-D95FB8AE6FD8}"/>
              </a:ext>
            </a:extLst>
          </p:cNvPr>
          <p:cNvCxnSpPr>
            <a:cxnSpLocks/>
          </p:cNvCxnSpPr>
          <p:nvPr/>
        </p:nvCxnSpPr>
        <p:spPr>
          <a:xfrm flipV="1">
            <a:off x="815803" y="5809465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0E3296B-1D05-45A0-B3A0-314D8775F199}"/>
              </a:ext>
            </a:extLst>
          </p:cNvPr>
          <p:cNvSpPr txBox="1"/>
          <p:nvPr/>
        </p:nvSpPr>
        <p:spPr>
          <a:xfrm>
            <a:off x="668535" y="590712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9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41B2F83F-2F81-4896-A074-35BD3CD1046F}"/>
              </a:ext>
            </a:extLst>
          </p:cNvPr>
          <p:cNvCxnSpPr>
            <a:cxnSpLocks/>
          </p:cNvCxnSpPr>
          <p:nvPr/>
        </p:nvCxnSpPr>
        <p:spPr>
          <a:xfrm flipV="1">
            <a:off x="722854" y="578752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E59BC72-9C3D-4713-AF10-06B7F918D3C0}"/>
              </a:ext>
            </a:extLst>
          </p:cNvPr>
          <p:cNvSpPr txBox="1"/>
          <p:nvPr/>
        </p:nvSpPr>
        <p:spPr>
          <a:xfrm>
            <a:off x="575586" y="5885179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8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4744E65B-957B-4563-B64E-069AF4166868}"/>
              </a:ext>
            </a:extLst>
          </p:cNvPr>
          <p:cNvCxnSpPr>
            <a:cxnSpLocks/>
          </p:cNvCxnSpPr>
          <p:nvPr/>
        </p:nvCxnSpPr>
        <p:spPr>
          <a:xfrm flipV="1">
            <a:off x="626259" y="5764654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14A254E-73EF-4D85-97F5-FAD055E83B58}"/>
              </a:ext>
            </a:extLst>
          </p:cNvPr>
          <p:cNvSpPr txBox="1"/>
          <p:nvPr/>
        </p:nvSpPr>
        <p:spPr>
          <a:xfrm>
            <a:off x="478991" y="5862313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7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81C5B916-3464-46B6-92EE-CADDC787ECB8}"/>
              </a:ext>
            </a:extLst>
          </p:cNvPr>
          <p:cNvCxnSpPr>
            <a:cxnSpLocks/>
          </p:cNvCxnSpPr>
          <p:nvPr/>
        </p:nvCxnSpPr>
        <p:spPr>
          <a:xfrm flipV="1">
            <a:off x="533105" y="574549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C9EEC4E-0661-4E3C-84EE-548449B1C39A}"/>
              </a:ext>
            </a:extLst>
          </p:cNvPr>
          <p:cNvSpPr txBox="1"/>
          <p:nvPr/>
        </p:nvSpPr>
        <p:spPr>
          <a:xfrm>
            <a:off x="385837" y="5843155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6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48D79A9-1036-4A98-AA12-E258E9A52605}"/>
              </a:ext>
            </a:extLst>
          </p:cNvPr>
          <p:cNvCxnSpPr>
            <a:cxnSpLocks/>
          </p:cNvCxnSpPr>
          <p:nvPr/>
        </p:nvCxnSpPr>
        <p:spPr>
          <a:xfrm flipV="1">
            <a:off x="442241" y="572764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41B0B76-9FB6-4CA8-9D3F-B947AAC4393B}"/>
              </a:ext>
            </a:extLst>
          </p:cNvPr>
          <p:cNvSpPr txBox="1"/>
          <p:nvPr/>
        </p:nvSpPr>
        <p:spPr>
          <a:xfrm>
            <a:off x="294973" y="582530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5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48AA4357-D990-4E43-910A-D36264FBE103}"/>
              </a:ext>
            </a:extLst>
          </p:cNvPr>
          <p:cNvCxnSpPr>
            <a:cxnSpLocks/>
          </p:cNvCxnSpPr>
          <p:nvPr/>
        </p:nvCxnSpPr>
        <p:spPr>
          <a:xfrm flipV="1">
            <a:off x="349545" y="5705260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A811113-9E12-4E0E-93DC-D592191FBC08}"/>
              </a:ext>
            </a:extLst>
          </p:cNvPr>
          <p:cNvSpPr txBox="1"/>
          <p:nvPr/>
        </p:nvSpPr>
        <p:spPr>
          <a:xfrm>
            <a:off x="202277" y="5802919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4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3BF7050-B84B-4A84-A0DD-C1285C55C0CE}"/>
              </a:ext>
            </a:extLst>
          </p:cNvPr>
          <p:cNvCxnSpPr>
            <a:cxnSpLocks/>
          </p:cNvCxnSpPr>
          <p:nvPr/>
        </p:nvCxnSpPr>
        <p:spPr>
          <a:xfrm flipV="1">
            <a:off x="256533" y="569559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5FD6DA2-405E-43BF-A6AC-3EFEB4135DE4}"/>
              </a:ext>
            </a:extLst>
          </p:cNvPr>
          <p:cNvSpPr txBox="1"/>
          <p:nvPr/>
        </p:nvSpPr>
        <p:spPr>
          <a:xfrm>
            <a:off x="109265" y="579325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3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3C8658D-F997-4049-9E15-7F979C1DB66A}"/>
              </a:ext>
            </a:extLst>
          </p:cNvPr>
          <p:cNvCxnSpPr>
            <a:cxnSpLocks/>
          </p:cNvCxnSpPr>
          <p:nvPr/>
        </p:nvCxnSpPr>
        <p:spPr>
          <a:xfrm flipV="1">
            <a:off x="164004" y="567491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21C298D1-19C7-47BF-9939-76984ED6AB1E}"/>
              </a:ext>
            </a:extLst>
          </p:cNvPr>
          <p:cNvSpPr txBox="1"/>
          <p:nvPr/>
        </p:nvSpPr>
        <p:spPr>
          <a:xfrm>
            <a:off x="16736" y="577257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2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049B40BB-79B3-4ED0-A369-DCB035848B61}"/>
              </a:ext>
            </a:extLst>
          </p:cNvPr>
          <p:cNvCxnSpPr>
            <a:cxnSpLocks/>
          </p:cNvCxnSpPr>
          <p:nvPr/>
        </p:nvCxnSpPr>
        <p:spPr>
          <a:xfrm flipV="1">
            <a:off x="72090" y="565239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2AB3384-3B83-4CA4-80D7-7A7D9E684B2A}"/>
              </a:ext>
            </a:extLst>
          </p:cNvPr>
          <p:cNvSpPr txBox="1"/>
          <p:nvPr/>
        </p:nvSpPr>
        <p:spPr>
          <a:xfrm>
            <a:off x="-75178" y="575005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00290F7-7947-473F-9DB9-18EED25413B2}"/>
              </a:ext>
            </a:extLst>
          </p:cNvPr>
          <p:cNvCxnSpPr>
            <a:cxnSpLocks/>
          </p:cNvCxnSpPr>
          <p:nvPr/>
        </p:nvCxnSpPr>
        <p:spPr>
          <a:xfrm flipV="1">
            <a:off x="1905561" y="6025798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86319E95-AA43-4A07-9D1F-3BADF38849B8}"/>
              </a:ext>
            </a:extLst>
          </p:cNvPr>
          <p:cNvSpPr txBox="1"/>
          <p:nvPr/>
        </p:nvSpPr>
        <p:spPr>
          <a:xfrm>
            <a:off x="1724905" y="6119515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20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0D68AE6B-5802-42F0-9EA2-D596A218DD02}"/>
              </a:ext>
            </a:extLst>
          </p:cNvPr>
          <p:cNvCxnSpPr>
            <a:cxnSpLocks/>
          </p:cNvCxnSpPr>
          <p:nvPr/>
        </p:nvCxnSpPr>
        <p:spPr>
          <a:xfrm flipV="1">
            <a:off x="1808695" y="6004649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E0BBD8E-14E7-4A96-BBBE-810450AE66B5}"/>
              </a:ext>
            </a:extLst>
          </p:cNvPr>
          <p:cNvSpPr txBox="1"/>
          <p:nvPr/>
        </p:nvSpPr>
        <p:spPr>
          <a:xfrm>
            <a:off x="1628039" y="6098366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19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7E2A5F4-AEB7-4574-8363-4A350252AD7B}"/>
              </a:ext>
            </a:extLst>
          </p:cNvPr>
          <p:cNvCxnSpPr>
            <a:cxnSpLocks/>
          </p:cNvCxnSpPr>
          <p:nvPr/>
        </p:nvCxnSpPr>
        <p:spPr>
          <a:xfrm flipV="1">
            <a:off x="2108163" y="6061821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4795137-9D5A-45CF-8288-9C0BC3C7C5B0}"/>
              </a:ext>
            </a:extLst>
          </p:cNvPr>
          <p:cNvSpPr txBox="1"/>
          <p:nvPr/>
        </p:nvSpPr>
        <p:spPr>
          <a:xfrm>
            <a:off x="1927507" y="6155538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22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A95081C3-1BCF-448B-A3BB-958E1AF0FC75}"/>
              </a:ext>
            </a:extLst>
          </p:cNvPr>
          <p:cNvCxnSpPr>
            <a:cxnSpLocks/>
          </p:cNvCxnSpPr>
          <p:nvPr/>
        </p:nvCxnSpPr>
        <p:spPr>
          <a:xfrm flipV="1">
            <a:off x="2011297" y="6040672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017D99C-50C4-40C4-AC88-9077835DA302}"/>
              </a:ext>
            </a:extLst>
          </p:cNvPr>
          <p:cNvSpPr txBox="1"/>
          <p:nvPr/>
        </p:nvSpPr>
        <p:spPr>
          <a:xfrm>
            <a:off x="1830641" y="6134389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21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7FE292AF-AFB0-4BB6-9C78-98202B58DA14}"/>
              </a:ext>
            </a:extLst>
          </p:cNvPr>
          <p:cNvCxnSpPr>
            <a:cxnSpLocks/>
          </p:cNvCxnSpPr>
          <p:nvPr/>
        </p:nvCxnSpPr>
        <p:spPr>
          <a:xfrm flipV="1">
            <a:off x="2309509" y="6098906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Texto 67">
            <a:extLst>
              <a:ext uri="{FF2B5EF4-FFF2-40B4-BE49-F238E27FC236}">
                <a16:creationId xmlns:a16="http://schemas.microsoft.com/office/drawing/2014/main" id="{931B2A60-D70C-4F8E-85AB-CAD6841D29F7}"/>
              </a:ext>
            </a:extLst>
          </p:cNvPr>
          <p:cNvSpPr txBox="1"/>
          <p:nvPr/>
        </p:nvSpPr>
        <p:spPr>
          <a:xfrm>
            <a:off x="2141434" y="6198393"/>
            <a:ext cx="2872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24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DAB1BEAB-E384-4846-9A07-53D571FACFD1}"/>
              </a:ext>
            </a:extLst>
          </p:cNvPr>
          <p:cNvCxnSpPr>
            <a:cxnSpLocks/>
          </p:cNvCxnSpPr>
          <p:nvPr/>
        </p:nvCxnSpPr>
        <p:spPr>
          <a:xfrm flipV="1">
            <a:off x="2212643" y="6077757"/>
            <a:ext cx="66543" cy="15744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35FCE63-9DB6-4721-96C2-C396C1E02FBE}"/>
              </a:ext>
            </a:extLst>
          </p:cNvPr>
          <p:cNvSpPr txBox="1"/>
          <p:nvPr/>
        </p:nvSpPr>
        <p:spPr>
          <a:xfrm>
            <a:off x="2031987" y="6171474"/>
            <a:ext cx="2872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>
                <a:solidFill>
                  <a:srgbClr val="FF0000"/>
                </a:solidFill>
              </a:rPr>
              <a:t>23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CFDA1F33-3A4E-452D-AEA3-C6D7DBC9310B}"/>
              </a:ext>
            </a:extLst>
          </p:cNvPr>
          <p:cNvSpPr txBox="1"/>
          <p:nvPr/>
        </p:nvSpPr>
        <p:spPr>
          <a:xfrm rot="16200000">
            <a:off x="3726150" y="2706191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0000FF"/>
                </a:solidFill>
              </a:rPr>
              <a:t>Cara trasera del conector</a:t>
            </a:r>
            <a:endParaRPr lang="en-GB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234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4771</TotalTime>
  <Words>2914</Words>
  <Application>Microsoft Office PowerPoint</Application>
  <PresentationFormat>Panorámica</PresentationFormat>
  <Paragraphs>594</Paragraphs>
  <Slides>17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TB Cableado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Joaquín Gutiérrez</cp:lastModifiedBy>
  <cp:revision>279</cp:revision>
  <dcterms:created xsi:type="dcterms:W3CDTF">2019-12-18T17:02:32Z</dcterms:created>
  <dcterms:modified xsi:type="dcterms:W3CDTF">2021-01-15T10:27:52Z</dcterms:modified>
</cp:coreProperties>
</file>